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0"/>
  </p:notesMasterIdLst>
  <p:sldIdLst>
    <p:sldId id="256" r:id="rId4"/>
    <p:sldId id="257" r:id="rId5"/>
    <p:sldId id="258" r:id="rId6"/>
    <p:sldId id="259" r:id="rId7"/>
    <p:sldId id="260" r:id="rId8"/>
    <p:sldId id="262" r:id="rId9"/>
    <p:sldId id="265" r:id="rId10"/>
    <p:sldId id="267" r:id="rId11"/>
    <p:sldId id="281" r:id="rId12"/>
    <p:sldId id="280" r:id="rId13"/>
    <p:sldId id="261" r:id="rId14"/>
    <p:sldId id="263" r:id="rId15"/>
    <p:sldId id="264" r:id="rId16"/>
    <p:sldId id="266"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E59"/>
    <a:srgbClr val="5A5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ru-RU" sz="1400" b="0" strike="noStrike" spc="-1">
                <a:solidFill>
                  <a:srgbClr val="000000"/>
                </a:solidFill>
                <a:latin typeface="Arial"/>
              </a:rPr>
              <a:t>Для перемещения страницы щёлкните мышью</a:t>
            </a:r>
          </a:p>
        </p:txBody>
      </p:sp>
      <p:sp>
        <p:nvSpPr>
          <p:cNvPr id="122"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123"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12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12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12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2064D63-625E-4EC3-B5AB-DF480B9975AB}"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685800" y="1143000"/>
            <a:ext cx="5486040" cy="3085920"/>
          </a:xfrm>
          <a:prstGeom prst="rect">
            <a:avLst/>
          </a:prstGeom>
        </p:spPr>
      </p:sp>
      <p:sp>
        <p:nvSpPr>
          <p:cNvPr id="261"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2C8C34F-13E7-4820-AFBE-48836C2B2ACD}" type="slidenum">
              <a:rPr lang="en-GB" sz="1200" b="0" strike="noStrike" spc="-1">
                <a:solidFill>
                  <a:srgbClr val="000000"/>
                </a:solidFill>
                <a:latin typeface="Calibri"/>
                <a:ea typeface="Calibri"/>
              </a:rPr>
              <a:t>1</a:t>
            </a:fld>
            <a:endParaRPr lang="ru-R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EC12F6CC-B6EB-4863-A6B8-E36147B05404}" type="slidenum">
              <a:rPr lang="en-GB" sz="1200" b="0" strike="noStrike" spc="-1">
                <a:solidFill>
                  <a:srgbClr val="000000"/>
                </a:solidFill>
                <a:latin typeface="Calibri"/>
                <a:ea typeface="Calibri"/>
              </a:rPr>
              <a:t>14</a:t>
            </a:fld>
            <a:endParaRPr lang="ru-RU"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85"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F416E92-A9CA-47F0-90EA-590C017FF359}" type="slidenum">
              <a:rPr lang="en-GB" sz="1200" b="0" strike="noStrike" spc="-1">
                <a:solidFill>
                  <a:srgbClr val="000000"/>
                </a:solidFill>
                <a:latin typeface="Calibri"/>
                <a:ea typeface="Calibri"/>
              </a:rPr>
              <a:t>17</a:t>
            </a:fld>
            <a:endParaRPr lang="ru-RU"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90"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A7923A50-E488-4BDF-9441-3311CFD846C7}" type="slidenum">
              <a:rPr lang="en-GB" sz="1200" b="0" strike="noStrike" spc="-1">
                <a:solidFill>
                  <a:srgbClr val="000000"/>
                </a:solidFill>
                <a:latin typeface="Calibri"/>
                <a:ea typeface="Calibri"/>
              </a:rPr>
              <a:t>19</a:t>
            </a:fld>
            <a:endParaRPr lang="ru-RU"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040" cy="308592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0F7FC83D-F914-44D0-8600-C4DD809C85D7}" type="slidenum">
              <a:rPr lang="en-GB" sz="1200" b="0" strike="noStrike" spc="-1">
                <a:solidFill>
                  <a:srgbClr val="000000"/>
                </a:solidFill>
                <a:latin typeface="Calibri"/>
                <a:ea typeface="Calibri"/>
              </a:rPr>
              <a:t>21</a:t>
            </a:fld>
            <a:endParaRPr lang="ru-RU"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685800" y="1143000"/>
            <a:ext cx="5486040" cy="3085920"/>
          </a:xfrm>
          <a:prstGeom prst="rect">
            <a:avLst/>
          </a:prstGeom>
        </p:spPr>
      </p:sp>
      <p:sp>
        <p:nvSpPr>
          <p:cNvPr id="298"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7545CA0-9452-4871-9894-C8E3AD9E8B96}" type="slidenum">
              <a:rPr lang="en-GB" sz="1200" b="0" strike="noStrike" spc="-1">
                <a:solidFill>
                  <a:srgbClr val="000000"/>
                </a:solidFill>
                <a:latin typeface="Calibri"/>
                <a:ea typeface="Calibri"/>
              </a:rPr>
              <a:t>23</a:t>
            </a:fld>
            <a:endParaRPr lang="ru-RU"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1"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3"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5"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64"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685800" y="1143000"/>
            <a:ext cx="5486400" cy="308610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F87EBF8-7BC7-4A1C-844B-9BA057ACD8B4}" type="slidenum">
              <a:rPr lang="en-GB" sz="1200" b="0" strike="noStrike" spc="-1">
                <a:solidFill>
                  <a:srgbClr val="000000"/>
                </a:solidFill>
                <a:latin typeface="Calibri"/>
                <a:ea typeface="Calibri"/>
              </a:rPr>
              <a:t>4</a:t>
            </a:fld>
            <a:endParaRPr lang="ru-RU"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685800" y="1143000"/>
            <a:ext cx="5486400" cy="3086100"/>
          </a:xfrm>
          <a:prstGeom prst="rect">
            <a:avLst/>
          </a:prstGeom>
        </p:spPr>
      </p:sp>
      <p:sp>
        <p:nvSpPr>
          <p:cNvPr id="269"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7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3B833465-7D44-4EFE-8CDB-AC687E7FACF6}" type="slidenum">
              <a:rPr lang="en-GB" sz="1200" b="0" strike="noStrike" spc="-1">
                <a:solidFill>
                  <a:srgbClr val="000000"/>
                </a:solidFill>
                <a:latin typeface="Calibri"/>
                <a:ea typeface="Calibri"/>
              </a:rPr>
              <a:t>5</a:t>
            </a:fld>
            <a:endParaRPr lang="ru-RU"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77"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5800" y="1143000"/>
            <a:ext cx="5486400" cy="308610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tIns="91440" bIns="91440">
            <a:noAutofit/>
          </a:bodyPr>
          <a:lstStyle/>
          <a:p>
            <a:endParaRPr lang="ru-RU" sz="2000" b="0" strike="noStrike" spc="-1">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lstStyle/>
          <a:p>
            <a:pPr>
              <a:lnSpc>
                <a:spcPct val="100000"/>
              </a:lnSpc>
              <a:tabLst>
                <a:tab pos="0" algn="l"/>
              </a:tabLst>
            </a:pPr>
            <a:fld id="{A0630968-7CD1-4625-8EE3-CB511777AF58}" type="slidenum">
              <a:rPr lang="en-GB" sz="1400" b="0" strike="noStrike" spc="-1">
                <a:latin typeface="Times New Roman"/>
              </a:rPr>
              <a:t>8</a:t>
            </a:fld>
            <a:endParaRPr lang="ru-RU" sz="14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685800" y="1143000"/>
            <a:ext cx="5486400" cy="3086100"/>
          </a:xfrm>
          <a:prstGeom prst="rect">
            <a:avLst/>
          </a:prstGeom>
        </p:spPr>
      </p:sp>
      <p:sp>
        <p:nvSpPr>
          <p:cNvPr id="307"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3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6C843852-2616-43A5-B5FE-77345E481F11}" type="slidenum">
              <a:rPr lang="en-GB" sz="1200" b="0" strike="noStrike" spc="-1">
                <a:solidFill>
                  <a:srgbClr val="000000"/>
                </a:solidFill>
                <a:latin typeface="Calibri"/>
                <a:ea typeface="Calibri"/>
              </a:rPr>
              <a:t>10</a:t>
            </a:fld>
            <a:endParaRPr lang="ru-RU"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72"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5800" y="1143000"/>
            <a:ext cx="5486040" cy="3085920"/>
          </a:xfrm>
          <a:prstGeom prst="rect">
            <a:avLst/>
          </a:prstGeom>
        </p:spPr>
      </p:sp>
      <p:sp>
        <p:nvSpPr>
          <p:cNvPr id="274"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D5BF392F-DCE9-4F41-A639-F2A63DD189C7}" type="slidenum">
              <a:rPr lang="en-GB" sz="1200" b="0" strike="noStrike" spc="-1">
                <a:solidFill>
                  <a:srgbClr val="000000"/>
                </a:solidFill>
                <a:latin typeface="Calibri"/>
                <a:ea typeface="Calibri"/>
              </a:rPr>
              <a:t>13</a:t>
            </a:fld>
            <a:endParaRPr lang="ru-RU"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tIns="91440" bIns="91440" anchor="ctr">
            <a:noAutofit/>
          </a:bodyPr>
          <a:lstStyle/>
          <a:p>
            <a:r>
              <a:rPr lang="ru-RU" sz="4400" b="0" strike="noStrike" spc="-1">
                <a:solidFill>
                  <a:srgbClr val="000000"/>
                </a:solidFill>
                <a:latin typeface="Arial"/>
              </a:rPr>
              <a:t>Для правки текста заглавия щёлкните мышью</a:t>
            </a:r>
          </a:p>
        </p:txBody>
      </p:sp>
      <p:sp>
        <p:nvSpPr>
          <p:cNvPr id="6" name="PlaceHolder 2"/>
          <p:cNvSpPr>
            <a:spLocks noGrp="1"/>
          </p:cNvSpPr>
          <p:nvPr>
            <p:ph type="body"/>
          </p:nvPr>
        </p:nvSpPr>
        <p:spPr>
          <a:xfrm>
            <a:off x="838080" y="1825560"/>
            <a:ext cx="10515240" cy="435096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ru-RU" sz="2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2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2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800" b="0" strike="noStrike" spc="-1">
                <a:solidFill>
                  <a:srgbClr val="000000"/>
                </a:solidFill>
                <a:latin typeface="Arial"/>
              </a:rPr>
              <a:t>Седьмой уровень структуры</a:t>
            </a: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737C18DF-DB93-419F-BBA7-CFA45839D18F}" type="slidenum">
              <a:rPr lang="en-GB" sz="1200" b="0" strike="noStrike" spc="-1">
                <a:solidFill>
                  <a:srgbClr val="888888"/>
                </a:solidFill>
                <a:latin typeface="Calibri"/>
                <a:ea typeface="Calibri"/>
              </a:rPr>
              <a:t>‹#›</a:t>
            </a:fld>
            <a:endParaRPr lang="ru-RU"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lstStyle/>
          <a:p>
            <a:r>
              <a:rPr lang="ru-RU" sz="6000" b="0" strike="noStrike" spc="-1">
                <a:solidFill>
                  <a:srgbClr val="000000"/>
                </a:solidFill>
                <a:latin typeface="Arial"/>
              </a:rPr>
              <a:t>Для правки текста заглавия щёлкните мышью</a:t>
            </a: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AFCDDBE5-9670-40F7-A980-2643D075DBEA}"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lstStyle/>
          <a:p>
            <a:r>
              <a:rPr lang="ru-RU" sz="4800" b="0" strike="noStrike" spc="-1">
                <a:solidFill>
                  <a:srgbClr val="000000"/>
                </a:solidFill>
                <a:latin typeface="Arial"/>
              </a:rPr>
              <a:t>Для правки текста заглавия щёлкните мышью</a:t>
            </a: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lstStyle/>
          <a:p>
            <a:pPr algn="r">
              <a:lnSpc>
                <a:spcPct val="100000"/>
              </a:lnSpc>
              <a:tabLst>
                <a:tab pos="0" algn="l"/>
              </a:tabLst>
            </a:pPr>
            <a:fld id="{D5846127-889C-40BB-8FBC-30E6BCC0C53D}"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learn.javascript.ru/strict-mode#use-stric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learn.javascript.ru/browser-environment" TargetMode="External"/><Relationship Id="rId5" Type="http://schemas.openxmlformats.org/officeDocument/2006/relationships/hyperlink" Target="https://www.ecma-international.org/publications-and-standards/standards/ecma-262/"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www.ecma-international.org/publications/standards/Ecma-262.htm" TargetMode="External"/><Relationship Id="rId3" Type="http://schemas.openxmlformats.org/officeDocument/2006/relationships/image" Target="../media/image6.png"/><Relationship Id="rId7" Type="http://schemas.openxmlformats.org/officeDocument/2006/relationships/hyperlink" Target="https://ru.wikipedia.org/wiki/ActionScript"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ru.wikipedia.org/wiki/JScript" TargetMode="External"/><Relationship Id="rId11" Type="http://schemas.openxmlformats.org/officeDocument/2006/relationships/hyperlink" Target="https://learn.javascript.ru/pre-coding" TargetMode="External"/><Relationship Id="rId5" Type="http://schemas.openxmlformats.org/officeDocument/2006/relationships/hyperlink" Target="https://ru.wikipedia.org/wiki/JavaScript" TargetMode="External"/><Relationship Id="rId10" Type="http://schemas.openxmlformats.org/officeDocument/2006/relationships/hyperlink" Target="https://www.ecma-international.org/publications-and-standards/standards/ecma-262/" TargetMode="External"/><Relationship Id="rId4" Type="http://schemas.openxmlformats.org/officeDocument/2006/relationships/image" Target="../media/image7.png"/><Relationship Id="rId9" Type="http://schemas.openxmlformats.org/officeDocument/2006/relationships/hyperlink" Target="https://ru.wikipedia.org/wiki/EC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learn.javascript.ru/dom-nodes" TargetMode="External"/><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hyperlink" Target="https://learn.javascript.ru/browser-environment#bom-browser-object-mod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hyperlink" Target="https://learn.javascript.ru/strict-mode#use-stri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lstStyle/>
          <a:p>
            <a:pPr>
              <a:lnSpc>
                <a:spcPct val="90000"/>
              </a:lnSpc>
              <a:tabLst>
                <a:tab pos="0" algn="l"/>
              </a:tabLst>
            </a:pPr>
            <a:r>
              <a:rPr lang="en-GB" sz="2800" b="0" strike="noStrike" spc="-1">
                <a:solidFill>
                  <a:srgbClr val="000000"/>
                </a:solidFill>
                <a:latin typeface="Arial"/>
                <a:ea typeface="Calibri"/>
              </a:rPr>
              <a:t> </a:t>
            </a:r>
            <a:endParaRPr lang="ru-RU" sz="2800" b="0" strike="noStrike" spc="-1">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129" name="CustomShape 3"/>
          <p:cNvSpPr/>
          <p:nvPr/>
        </p:nvSpPr>
        <p:spPr>
          <a:xfrm>
            <a:off x="3812400" y="4686480"/>
            <a:ext cx="4566960" cy="76176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4000" b="0" strike="noStrike" spc="-1">
                <a:solidFill>
                  <a:srgbClr val="595959"/>
                </a:solidFill>
                <a:latin typeface="Arial"/>
                <a:ea typeface="Rubik"/>
              </a:rPr>
              <a:t>Let's get it started </a:t>
            </a:r>
            <a:endParaRPr lang="ru-RU" sz="4000" b="0" strike="noStrike" spc="-1">
              <a:latin typeface="Arial"/>
            </a:endParaRPr>
          </a:p>
        </p:txBody>
      </p:sp>
      <p:pic>
        <p:nvPicPr>
          <p:cNvPr id="130" name="Google Shape;104;p2"/>
          <p:cNvPicPr/>
          <p:nvPr/>
        </p:nvPicPr>
        <p:blipFill>
          <a:blip r:embed="rId3"/>
          <a:stretch/>
        </p:blipFill>
        <p:spPr>
          <a:xfrm>
            <a:off x="3116520" y="1340640"/>
            <a:ext cx="5958360" cy="30492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3"/>
          <a:stretch/>
        </p:blipFill>
        <p:spPr>
          <a:xfrm>
            <a:off x="3386160" y="692640"/>
            <a:ext cx="5419080" cy="3411000"/>
          </a:xfrm>
          <a:prstGeom prst="rect">
            <a:avLst/>
          </a:prstGeom>
          <a:ln>
            <a:noFill/>
          </a:ln>
        </p:spPr>
      </p:pic>
      <p:pic>
        <p:nvPicPr>
          <p:cNvPr id="249" name="Google Shape;317;p25" descr="C:\Users\gelya\OneDrive\Рабочий стол\Phone.png"/>
          <p:cNvPicPr/>
          <p:nvPr/>
        </p:nvPicPr>
        <p:blipFill>
          <a:blip r:embed="rId4"/>
          <a:stretch/>
        </p:blipFill>
        <p:spPr>
          <a:xfrm>
            <a:off x="7083000" y="4605840"/>
            <a:ext cx="488880" cy="440640"/>
          </a:xfrm>
          <a:prstGeom prst="rect">
            <a:avLst/>
          </a:prstGeom>
          <a:ln>
            <a:noFill/>
          </a:ln>
        </p:spPr>
      </p:pic>
      <p:pic>
        <p:nvPicPr>
          <p:cNvPr id="250" name="Google Shape;318;p25" descr="C:\Users\gelya\OneDrive\Рабочий стол\Link.png"/>
          <p:cNvPicPr/>
          <p:nvPr/>
        </p:nvPicPr>
        <p:blipFill>
          <a:blip r:embed="rId5"/>
          <a:stretch/>
        </p:blipFill>
        <p:spPr>
          <a:xfrm>
            <a:off x="1451520" y="5706360"/>
            <a:ext cx="503640" cy="451440"/>
          </a:xfrm>
          <a:prstGeom prst="rect">
            <a:avLst/>
          </a:prstGeom>
          <a:ln>
            <a:noFill/>
          </a:ln>
        </p:spPr>
      </p:pic>
      <p:pic>
        <p:nvPicPr>
          <p:cNvPr id="251" name="Google Shape;319;p25" descr="C:\Users\gelya\OneDrive\Рабочий стол\linkedin2-01.png"/>
          <p:cNvPicPr/>
          <p:nvPr/>
        </p:nvPicPr>
        <p:blipFill>
          <a:blip r:embed="rId6"/>
          <a:stretch/>
        </p:blipFill>
        <p:spPr>
          <a:xfrm>
            <a:off x="7198920" y="5703120"/>
            <a:ext cx="257040" cy="257040"/>
          </a:xfrm>
          <a:prstGeom prst="rect">
            <a:avLst/>
          </a:prstGeom>
          <a:ln>
            <a:noFill/>
          </a:ln>
        </p:spPr>
      </p:pic>
      <p:pic>
        <p:nvPicPr>
          <p:cNvPr id="252" name="Google Shape;320;p25" descr="C:\Users\gelya\OneDrive\Рабочий стол\skype2-01.png"/>
          <p:cNvPicPr/>
          <p:nvPr/>
        </p:nvPicPr>
        <p:blipFill>
          <a:blip r:embed="rId7"/>
          <a:stretch/>
        </p:blipFill>
        <p:spPr>
          <a:xfrm>
            <a:off x="7171200" y="5188680"/>
            <a:ext cx="312480" cy="312480"/>
          </a:xfrm>
          <a:prstGeom prst="rect">
            <a:avLst/>
          </a:prstGeom>
          <a:ln>
            <a:noFill/>
          </a:ln>
        </p:spPr>
      </p:pic>
      <p:sp>
        <p:nvSpPr>
          <p:cNvPr id="253" name="CustomShape 1"/>
          <p:cNvSpPr/>
          <p:nvPr/>
        </p:nvSpPr>
        <p:spPr>
          <a:xfrm>
            <a:off x="7818480" y="4542120"/>
            <a:ext cx="3007080" cy="15994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50000"/>
              </a:lnSpc>
              <a:tabLst>
                <a:tab pos="0" algn="l"/>
              </a:tabLst>
            </a:pPr>
            <a:r>
              <a:rPr lang="en-GB" sz="2200" b="0" strike="noStrike" spc="-1">
                <a:solidFill>
                  <a:srgbClr val="595959"/>
                </a:solidFill>
                <a:latin typeface="Arial"/>
                <a:ea typeface="Rubik"/>
              </a:rPr>
              <a:t>+38012345678</a:t>
            </a:r>
            <a:br/>
            <a:r>
              <a:rPr lang="en-GB" sz="2200" b="0" strike="noStrike" spc="-1">
                <a:solidFill>
                  <a:srgbClr val="595959"/>
                </a:solidFill>
                <a:latin typeface="Arial"/>
                <a:ea typeface="Rubik"/>
              </a:rPr>
              <a:t>andreas.flodstrom</a:t>
            </a:r>
            <a:endParaRPr lang="ru-RU" sz="2200" b="0" strike="noStrike" spc="-1">
              <a:latin typeface="Arial"/>
            </a:endParaRPr>
          </a:p>
          <a:p>
            <a:pPr>
              <a:lnSpc>
                <a:spcPct val="150000"/>
              </a:lnSpc>
              <a:tabLst>
                <a:tab pos="0" algn="l"/>
              </a:tabLst>
            </a:pPr>
            <a:r>
              <a:rPr lang="en-GB" sz="2200" b="0" strike="noStrike" spc="-1">
                <a:solidFill>
                  <a:srgbClr val="595959"/>
                </a:solidFill>
                <a:latin typeface="Arial"/>
                <a:ea typeface="Rubik"/>
              </a:rPr>
              <a:t>andreas-flodstrom</a:t>
            </a:r>
            <a:endParaRPr lang="ru-RU" sz="2200" b="0" strike="noStrike" spc="-1">
              <a:latin typeface="Arial"/>
            </a:endParaRPr>
          </a:p>
        </p:txBody>
      </p:sp>
      <p:sp>
        <p:nvSpPr>
          <p:cNvPr id="254" name="CustomShape 2"/>
          <p:cNvSpPr/>
          <p:nvPr/>
        </p:nvSpPr>
        <p:spPr>
          <a:xfrm>
            <a:off x="1559520" y="5706360"/>
            <a:ext cx="396504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FF6D54"/>
                </a:solidFill>
                <a:latin typeface="Arial"/>
                <a:ea typeface="Rubik"/>
              </a:rPr>
              <a:t>beetroot.academy</a:t>
            </a:r>
            <a:endParaRPr lang="ru-RU" sz="3000" b="0" strike="noStrike" spc="-1">
              <a:latin typeface="Arial"/>
            </a:endParaRPr>
          </a:p>
        </p:txBody>
      </p:sp>
      <p:sp>
        <p:nvSpPr>
          <p:cNvPr id="255" name="CustomShape 3"/>
          <p:cNvSpPr/>
          <p:nvPr/>
        </p:nvSpPr>
        <p:spPr>
          <a:xfrm>
            <a:off x="2207520" y="4265640"/>
            <a:ext cx="466488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3600" b="1" strike="noStrike" spc="-1">
                <a:solidFill>
                  <a:srgbClr val="FF6D54"/>
                </a:solidFill>
                <a:latin typeface="Arial"/>
                <a:ea typeface="Playfair Display"/>
              </a:rPr>
              <a:t>Your name</a:t>
            </a:r>
            <a:endParaRPr lang="ru-RU" sz="3600" b="0" strike="noStrike" spc="-1">
              <a:latin typeface="Arial"/>
            </a:endParaRPr>
          </a:p>
          <a:p>
            <a:pPr>
              <a:lnSpc>
                <a:spcPct val="100000"/>
              </a:lnSpc>
              <a:tabLst>
                <a:tab pos="0" algn="l"/>
              </a:tabLst>
            </a:pPr>
            <a:r>
              <a:rPr lang="en-GB" sz="2400" b="0" strike="noStrike" spc="-1">
                <a:solidFill>
                  <a:srgbClr val="595959"/>
                </a:solidFill>
                <a:latin typeface="Arial"/>
                <a:ea typeface="Rubik"/>
              </a:rPr>
              <a:t>Your position</a:t>
            </a:r>
            <a:endParaRPr lang="ru-RU" sz="2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Google Shape;122;p4"/>
          <p:cNvPicPr/>
          <p:nvPr/>
        </p:nvPicPr>
        <p:blipFill>
          <a:blip r:embed="rId3"/>
          <a:stretch/>
        </p:blipFill>
        <p:spPr>
          <a:xfrm>
            <a:off x="562320" y="1666440"/>
            <a:ext cx="4104000" cy="3250440"/>
          </a:xfrm>
          <a:prstGeom prst="rect">
            <a:avLst/>
          </a:prstGeom>
          <a:ln>
            <a:noFill/>
          </a:ln>
        </p:spPr>
      </p:pic>
      <p:sp>
        <p:nvSpPr>
          <p:cNvPr id="156" name="CustomShape 1"/>
          <p:cNvSpPr/>
          <p:nvPr/>
        </p:nvSpPr>
        <p:spPr>
          <a:xfrm>
            <a:off x="5401800" y="814320"/>
            <a:ext cx="57808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dirty="0">
                <a:solidFill>
                  <a:srgbClr val="FF6D54"/>
                </a:solidFill>
                <a:latin typeface="Arial"/>
                <a:ea typeface="Playfair Display"/>
              </a:rPr>
              <a:t>Title</a:t>
            </a:r>
            <a:endParaRPr lang="ru-RU" sz="4000" b="0" strike="noStrike" spc="-1" dirty="0">
              <a:latin typeface="Arial"/>
            </a:endParaRPr>
          </a:p>
        </p:txBody>
      </p:sp>
      <p:sp>
        <p:nvSpPr>
          <p:cNvPr id="157" name="CustomShape 2"/>
          <p:cNvSpPr/>
          <p:nvPr/>
        </p:nvSpPr>
        <p:spPr>
          <a:xfrm>
            <a:off x="5401800" y="1737720"/>
            <a:ext cx="62798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a:p>
            <a:pPr>
              <a:lnSpc>
                <a:spcPct val="120000"/>
              </a:lnSpc>
              <a:tabLst>
                <a:tab pos="0" algn="l"/>
              </a:tabLst>
            </a:pPr>
            <a:endParaRPr lang="ru-RU" sz="2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
        <p:nvSpPr>
          <p:cNvPr id="164" name="CustomShape 2"/>
          <p:cNvSpPr/>
          <p:nvPr/>
        </p:nvSpPr>
        <p:spPr>
          <a:xfrm>
            <a:off x="5418360" y="1772640"/>
            <a:ext cx="43984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5" name="CustomShape 3"/>
          <p:cNvSpPr/>
          <p:nvPr/>
        </p:nvSpPr>
        <p:spPr>
          <a:xfrm>
            <a:off x="5418360" y="2172960"/>
            <a:ext cx="5708160" cy="7311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a:t>
            </a:r>
            <a:endParaRPr lang="ru-RU" sz="1400" b="0" strike="noStrike" spc="-1">
              <a:latin typeface="Arial"/>
            </a:endParaRPr>
          </a:p>
        </p:txBody>
      </p:sp>
      <p:sp>
        <p:nvSpPr>
          <p:cNvPr id="166" name="CustomShape 4"/>
          <p:cNvSpPr/>
          <p:nvPr/>
        </p:nvSpPr>
        <p:spPr>
          <a:xfrm>
            <a:off x="5418360" y="5097960"/>
            <a:ext cx="37738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7" name="CustomShape 5"/>
          <p:cNvSpPr/>
          <p:nvPr/>
        </p:nvSpPr>
        <p:spPr>
          <a:xfrm>
            <a:off x="5418360" y="3298320"/>
            <a:ext cx="41839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8" name="CustomShape 6"/>
          <p:cNvSpPr/>
          <p:nvPr/>
        </p:nvSpPr>
        <p:spPr>
          <a:xfrm>
            <a:off x="5418360" y="3671280"/>
            <a:ext cx="570816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lang="ru-RU" sz="1400" b="0" strike="noStrike" spc="-1">
              <a:latin typeface="Arial"/>
            </a:endParaRPr>
          </a:p>
        </p:txBody>
      </p:sp>
      <p:sp>
        <p:nvSpPr>
          <p:cNvPr id="169" name="CustomShape 7"/>
          <p:cNvSpPr/>
          <p:nvPr/>
        </p:nvSpPr>
        <p:spPr>
          <a:xfrm>
            <a:off x="5418360" y="5498280"/>
            <a:ext cx="5708160" cy="5180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a:t>
            </a:r>
            <a:endParaRPr lang="ru-RU" sz="1400" b="0" strike="noStrike" spc="-1">
              <a:latin typeface="Arial"/>
            </a:endParaRPr>
          </a:p>
        </p:txBody>
      </p:sp>
      <p:pic>
        <p:nvPicPr>
          <p:cNvPr id="170" name="Google Shape;143;p6" descr="D:\Beetroot_work\New site\Course images\A_web_course_header_soft_skills-01.png"/>
          <p:cNvPicPr/>
          <p:nvPr/>
        </p:nvPicPr>
        <p:blipFill>
          <a:blip r:embed="rId2"/>
          <a:stretch/>
        </p:blipFill>
        <p:spPr>
          <a:xfrm>
            <a:off x="2880" y="1207800"/>
            <a:ext cx="4959000" cy="462888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1606680" y="2493000"/>
            <a:ext cx="10584720" cy="3881160"/>
          </a:xfrm>
          <a:prstGeom prst="rect">
            <a:avLst/>
          </a:prstGeom>
          <a:solidFill>
            <a:srgbClr val="F2F0FF"/>
          </a:solidFill>
          <a:ln>
            <a:noFill/>
          </a:ln>
        </p:spPr>
        <p:style>
          <a:lnRef idx="0">
            <a:scrgbClr r="0" g="0" b="0"/>
          </a:lnRef>
          <a:fillRef idx="0">
            <a:scrgbClr r="0" g="0" b="0"/>
          </a:fillRef>
          <a:effectRef idx="0">
            <a:scrgbClr r="0" g="0" b="0"/>
          </a:effectRef>
          <a:fontRef idx="minor"/>
        </p:style>
      </p:sp>
      <p:sp>
        <p:nvSpPr>
          <p:cNvPr id="172"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173"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174" name="Google Shape;152;p7"/>
          <p:cNvPicPr/>
          <p:nvPr/>
        </p:nvPicPr>
        <p:blipFill>
          <a:blip r:embed="rId3"/>
          <a:stretch/>
        </p:blipFill>
        <p:spPr>
          <a:xfrm rot="16200000">
            <a:off x="1083960" y="-755640"/>
            <a:ext cx="1522080" cy="30290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Google Shape;190;p11"/>
          <p:cNvPicPr/>
          <p:nvPr/>
        </p:nvPicPr>
        <p:blipFill>
          <a:blip r:embed="rId3"/>
          <a:stretch/>
        </p:blipFill>
        <p:spPr>
          <a:xfrm flipH="1">
            <a:off x="360" y="3524400"/>
            <a:ext cx="5490360" cy="3333240"/>
          </a:xfrm>
          <a:prstGeom prst="rect">
            <a:avLst/>
          </a:prstGeom>
          <a:ln>
            <a:noFill/>
          </a:ln>
        </p:spPr>
      </p:pic>
      <p:sp>
        <p:nvSpPr>
          <p:cNvPr id="195" name="CustomShape 1"/>
          <p:cNvSpPr/>
          <p:nvPr/>
        </p:nvSpPr>
        <p:spPr>
          <a:xfrm>
            <a:off x="1348200" y="1989000"/>
            <a:ext cx="4819680" cy="2903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2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1400" b="0" strike="noStrike" spc="-1">
              <a:latin typeface="Arial"/>
            </a:endParaRPr>
          </a:p>
          <a:p>
            <a:pPr>
              <a:lnSpc>
                <a:spcPct val="120000"/>
              </a:lnSpc>
              <a:tabLst>
                <a:tab pos="0" algn="l"/>
              </a:tabLst>
            </a:pPr>
            <a:endParaRPr lang="ru-RU" sz="1400" b="0" strike="noStrike" spc="-1">
              <a:latin typeface="Arial"/>
            </a:endParaRPr>
          </a:p>
          <a:p>
            <a:pPr>
              <a:lnSpc>
                <a:spcPct val="12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1400" b="0" strike="noStrike" spc="-1">
              <a:latin typeface="Arial"/>
            </a:endParaRPr>
          </a:p>
        </p:txBody>
      </p:sp>
      <p:sp>
        <p:nvSpPr>
          <p:cNvPr id="196" name="CustomShape 2"/>
          <p:cNvSpPr/>
          <p:nvPr/>
        </p:nvSpPr>
        <p:spPr>
          <a:xfrm>
            <a:off x="1348200" y="814320"/>
            <a:ext cx="717372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197" name="Google Shape;193;p11" descr="C:\Users\gelya\OneDrive\Рабочий стол\A_web_scholarship_head-01.png"/>
          <p:cNvPicPr/>
          <p:nvPr/>
        </p:nvPicPr>
        <p:blipFill>
          <a:blip r:embed="rId4"/>
          <a:stretch/>
        </p:blipFill>
        <p:spPr>
          <a:xfrm>
            <a:off x="6388560" y="2133000"/>
            <a:ext cx="5802840" cy="4724640"/>
          </a:xfrm>
          <a:prstGeom prst="rect">
            <a:avLst/>
          </a:prstGeom>
          <a:ln>
            <a:noFill/>
          </a:ln>
        </p:spPr>
      </p:pic>
      <p:pic>
        <p:nvPicPr>
          <p:cNvPr id="198" name="Google Shape;194;p11"/>
          <p:cNvPicPr/>
          <p:nvPr/>
        </p:nvPicPr>
        <p:blipFill>
          <a:blip r:embed="rId5"/>
          <a:stretch/>
        </p:blipFill>
        <p:spPr>
          <a:xfrm>
            <a:off x="7745040" y="-375480"/>
            <a:ext cx="1924920" cy="15462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804440" y="492480"/>
            <a:ext cx="1937520" cy="1937520"/>
          </a:xfrm>
          <a:prstGeom prst="ellipse">
            <a:avLst/>
          </a:prstGeom>
          <a:solidFill>
            <a:srgbClr val="FFEFED"/>
          </a:solidFill>
          <a:ln>
            <a:noFill/>
          </a:ln>
        </p:spPr>
        <p:style>
          <a:lnRef idx="0">
            <a:scrgbClr r="0" g="0" b="0"/>
          </a:lnRef>
          <a:fillRef idx="0">
            <a:scrgbClr r="0" g="0" b="0"/>
          </a:fillRef>
          <a:effectRef idx="0">
            <a:scrgbClr r="0" g="0" b="0"/>
          </a:effectRef>
          <a:fontRef idx="minor"/>
        </p:style>
      </p:sp>
      <p:sp>
        <p:nvSpPr>
          <p:cNvPr id="200" name="CustomShape 2"/>
          <p:cNvSpPr/>
          <p:nvPr/>
        </p:nvSpPr>
        <p:spPr>
          <a:xfrm>
            <a:off x="2029680" y="208080"/>
            <a:ext cx="2453760" cy="2453760"/>
          </a:xfrm>
          <a:prstGeom prst="ellipse">
            <a:avLst/>
          </a:prstGeom>
          <a:solidFill>
            <a:srgbClr val="FFD561"/>
          </a:solidFill>
          <a:ln>
            <a:noFill/>
          </a:ln>
        </p:spPr>
        <p:style>
          <a:lnRef idx="0">
            <a:scrgbClr r="0" g="0" b="0"/>
          </a:lnRef>
          <a:fillRef idx="0">
            <a:scrgbClr r="0" g="0" b="0"/>
          </a:fillRef>
          <a:effectRef idx="0">
            <a:scrgbClr r="0" g="0" b="0"/>
          </a:effectRef>
          <a:fontRef idx="minor"/>
        </p:style>
      </p:sp>
      <p:sp>
        <p:nvSpPr>
          <p:cNvPr id="201" name="CustomShape 3"/>
          <p:cNvSpPr/>
          <p:nvPr/>
        </p:nvSpPr>
        <p:spPr>
          <a:xfrm>
            <a:off x="595440" y="2491200"/>
            <a:ext cx="2176920" cy="2176920"/>
          </a:xfrm>
          <a:prstGeom prst="ellipse">
            <a:avLst/>
          </a:prstGeom>
          <a:solidFill>
            <a:srgbClr val="E4FAF2"/>
          </a:solidFill>
          <a:ln>
            <a:noFill/>
          </a:ln>
        </p:spPr>
        <p:style>
          <a:lnRef idx="0">
            <a:scrgbClr r="0" g="0" b="0"/>
          </a:lnRef>
          <a:fillRef idx="0">
            <a:scrgbClr r="0" g="0" b="0"/>
          </a:fillRef>
          <a:effectRef idx="0">
            <a:scrgbClr r="0" g="0" b="0"/>
          </a:effectRef>
          <a:fontRef idx="minor"/>
        </p:style>
      </p:sp>
      <p:sp>
        <p:nvSpPr>
          <p:cNvPr id="202" name="CustomShape 4"/>
          <p:cNvSpPr/>
          <p:nvPr/>
        </p:nvSpPr>
        <p:spPr>
          <a:xfrm>
            <a:off x="5137560" y="1001520"/>
            <a:ext cx="1917000" cy="1917000"/>
          </a:xfrm>
          <a:prstGeom prst="ellipse">
            <a:avLst/>
          </a:prstGeom>
          <a:solidFill>
            <a:srgbClr val="F2F0FF"/>
          </a:solidFill>
          <a:ln>
            <a:noFill/>
          </a:ln>
        </p:spPr>
        <p:style>
          <a:lnRef idx="0">
            <a:scrgbClr r="0" g="0" b="0"/>
          </a:lnRef>
          <a:fillRef idx="0">
            <a:scrgbClr r="0" g="0" b="0"/>
          </a:fillRef>
          <a:effectRef idx="0">
            <a:scrgbClr r="0" g="0" b="0"/>
          </a:effectRef>
          <a:fontRef idx="minor"/>
        </p:style>
      </p:sp>
      <p:sp>
        <p:nvSpPr>
          <p:cNvPr id="203" name="CustomShape 5"/>
          <p:cNvSpPr/>
          <p:nvPr/>
        </p:nvSpPr>
        <p:spPr>
          <a:xfrm>
            <a:off x="9421920" y="2443320"/>
            <a:ext cx="1917000" cy="1917000"/>
          </a:xfrm>
          <a:prstGeom prst="ellipse">
            <a:avLst/>
          </a:prstGeom>
          <a:solidFill>
            <a:srgbClr val="E4FAF2"/>
          </a:solidFill>
          <a:ln>
            <a:noFill/>
          </a:ln>
        </p:spPr>
        <p:style>
          <a:lnRef idx="0">
            <a:scrgbClr r="0" g="0" b="0"/>
          </a:lnRef>
          <a:fillRef idx="0">
            <a:scrgbClr r="0" g="0" b="0"/>
          </a:fillRef>
          <a:effectRef idx="0">
            <a:scrgbClr r="0" g="0" b="0"/>
          </a:effectRef>
          <a:fontRef idx="minor"/>
        </p:style>
      </p:sp>
      <p:pic>
        <p:nvPicPr>
          <p:cNvPr id="204" name="Google Shape;204;p12"/>
          <p:cNvPicPr/>
          <p:nvPr/>
        </p:nvPicPr>
        <p:blipFill>
          <a:blip r:embed="rId2"/>
          <a:stretch/>
        </p:blipFill>
        <p:spPr>
          <a:xfrm>
            <a:off x="32400" y="5112720"/>
            <a:ext cx="12191760" cy="1744920"/>
          </a:xfrm>
          <a:prstGeom prst="rect">
            <a:avLst/>
          </a:prstGeom>
          <a:ln>
            <a:noFill/>
          </a:ln>
        </p:spPr>
      </p:pic>
      <p:pic>
        <p:nvPicPr>
          <p:cNvPr id="205" name="Google Shape;205;p12"/>
          <p:cNvPicPr/>
          <p:nvPr/>
        </p:nvPicPr>
        <p:blipFill>
          <a:blip r:embed="rId3"/>
          <a:stretch/>
        </p:blipFill>
        <p:spPr>
          <a:xfrm>
            <a:off x="3418560" y="3187080"/>
            <a:ext cx="5354640" cy="3666960"/>
          </a:xfrm>
          <a:prstGeom prst="rect">
            <a:avLst/>
          </a:prstGeom>
          <a:ln>
            <a:noFill/>
          </a:ln>
        </p:spPr>
      </p:pic>
      <p:sp>
        <p:nvSpPr>
          <p:cNvPr id="206" name="CustomShape 6"/>
          <p:cNvSpPr/>
          <p:nvPr/>
        </p:nvSpPr>
        <p:spPr>
          <a:xfrm>
            <a:off x="752400" y="2643120"/>
            <a:ext cx="1917000" cy="18172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lorem ipsum </a:t>
            </a:r>
            <a:endParaRPr lang="ru-RU" sz="1800" b="0" strike="noStrike" spc="-1">
              <a:latin typeface="Arial"/>
            </a:endParaRPr>
          </a:p>
          <a:p>
            <a:pPr algn="ctr">
              <a:lnSpc>
                <a:spcPct val="90000"/>
              </a:lnSpc>
              <a:tabLst>
                <a:tab pos="0" algn="l"/>
              </a:tabLst>
            </a:pPr>
            <a:r>
              <a:rPr lang="en-GB" sz="1800" b="0" strike="noStrike" spc="-1">
                <a:solidFill>
                  <a:srgbClr val="3F3F3F"/>
                </a:solidFill>
                <a:latin typeface="Arial"/>
                <a:ea typeface="Rubik Light"/>
              </a:rPr>
              <a:t> </a:t>
            </a:r>
            <a:endParaRPr lang="ru-RU" sz="1800" b="0" strike="noStrike" spc="-1">
              <a:latin typeface="Arial"/>
            </a:endParaRPr>
          </a:p>
        </p:txBody>
      </p:sp>
      <p:sp>
        <p:nvSpPr>
          <p:cNvPr id="207" name="CustomShape 7"/>
          <p:cNvSpPr/>
          <p:nvPr/>
        </p:nvSpPr>
        <p:spPr>
          <a:xfrm>
            <a:off x="2247120" y="914040"/>
            <a:ext cx="2018880" cy="1094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200+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quis nostrud</a:t>
            </a:r>
            <a:endParaRPr lang="ru-RU" sz="1800" b="0" strike="noStrike" spc="-1">
              <a:latin typeface="Arial"/>
            </a:endParaRPr>
          </a:p>
        </p:txBody>
      </p:sp>
      <p:sp>
        <p:nvSpPr>
          <p:cNvPr id="208" name="CustomShape 8"/>
          <p:cNvSpPr/>
          <p:nvPr/>
        </p:nvSpPr>
        <p:spPr>
          <a:xfrm>
            <a:off x="5460120" y="1339920"/>
            <a:ext cx="1266840" cy="1337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36</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adipiscing elit</a:t>
            </a:r>
            <a:endParaRPr lang="ru-RU" sz="1800" b="0" strike="noStrike" spc="-1">
              <a:latin typeface="Arial"/>
            </a:endParaRPr>
          </a:p>
        </p:txBody>
      </p:sp>
      <p:sp>
        <p:nvSpPr>
          <p:cNvPr id="209" name="CustomShape 9"/>
          <p:cNvSpPr/>
          <p:nvPr/>
        </p:nvSpPr>
        <p:spPr>
          <a:xfrm>
            <a:off x="9549720" y="2918880"/>
            <a:ext cx="1661760" cy="11674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nisi aliquip </a:t>
            </a:r>
            <a:endParaRPr lang="ru-RU" sz="1800" b="0" strike="noStrike" spc="-1">
              <a:latin typeface="Arial"/>
            </a:endParaRPr>
          </a:p>
          <a:p>
            <a:pPr algn="ctr">
              <a:lnSpc>
                <a:spcPct val="90000"/>
              </a:lnSpc>
              <a:tabLst>
                <a:tab pos="0" algn="l"/>
              </a:tabLst>
            </a:pPr>
            <a:r>
              <a:rPr lang="en-GB" sz="1600" b="1" strike="noStrike" spc="-1">
                <a:solidFill>
                  <a:srgbClr val="5A558D"/>
                </a:solidFill>
                <a:latin typeface="Arial"/>
                <a:ea typeface="Playfair Display"/>
              </a:rPr>
              <a:t> </a:t>
            </a:r>
            <a:endParaRPr lang="ru-RU" sz="1600" b="0" strike="noStrike" spc="-1">
              <a:latin typeface="Arial"/>
            </a:endParaRPr>
          </a:p>
        </p:txBody>
      </p:sp>
      <p:sp>
        <p:nvSpPr>
          <p:cNvPr id="210" name="CustomShape 10"/>
          <p:cNvSpPr/>
          <p:nvPr/>
        </p:nvSpPr>
        <p:spPr>
          <a:xfrm>
            <a:off x="7804440" y="693000"/>
            <a:ext cx="2032920" cy="147600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15+</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dolor sit amet consectetur</a:t>
            </a:r>
            <a:endParaRPr lang="ru-RU"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271520" y="1968120"/>
            <a:ext cx="5801400" cy="3821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12" name="CustomShape 2"/>
          <p:cNvSpPr/>
          <p:nvPr/>
        </p:nvSpPr>
        <p:spPr>
          <a:xfrm>
            <a:off x="1005840" y="814320"/>
            <a:ext cx="719604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13" name="Google Shape;222;p14" descr="C:\Users\gelya\OneDrive\Рабочий стол\A_web_teacher_impact-01.png"/>
          <p:cNvPicPr/>
          <p:nvPr/>
        </p:nvPicPr>
        <p:blipFill>
          <a:blip r:embed="rId3"/>
          <a:stretch/>
        </p:blipFill>
        <p:spPr>
          <a:xfrm>
            <a:off x="7354440" y="1053720"/>
            <a:ext cx="4861800" cy="58312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pic>
        <p:nvPicPr>
          <p:cNvPr id="214" name="Google Shape;228;p15" descr="C:\Users\gelya\OneDrive\Рабочий стол\A_web_vacancies_join-01.png"/>
          <p:cNvPicPr/>
          <p:nvPr/>
        </p:nvPicPr>
        <p:blipFill>
          <a:blip r:embed="rId3"/>
          <a:stretch/>
        </p:blipFill>
        <p:spPr>
          <a:xfrm>
            <a:off x="2207520" y="0"/>
            <a:ext cx="7820280" cy="4812480"/>
          </a:xfrm>
          <a:prstGeom prst="rect">
            <a:avLst/>
          </a:prstGeom>
          <a:ln>
            <a:noFill/>
          </a:ln>
        </p:spPr>
      </p:pic>
      <p:sp>
        <p:nvSpPr>
          <p:cNvPr id="215" name="CustomShape 1"/>
          <p:cNvSpPr/>
          <p:nvPr/>
        </p:nvSpPr>
        <p:spPr>
          <a:xfrm>
            <a:off x="2207520" y="5232600"/>
            <a:ext cx="78202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2"/>
          <a:stretch/>
        </p:blipFill>
        <p:spPr>
          <a:xfrm>
            <a:off x="9310320" y="473400"/>
            <a:ext cx="2401920" cy="1082880"/>
          </a:xfrm>
          <a:prstGeom prst="rect">
            <a:avLst/>
          </a:prstGeom>
          <a:ln>
            <a:noFill/>
          </a:ln>
        </p:spPr>
      </p:pic>
      <p:sp>
        <p:nvSpPr>
          <p:cNvPr id="132" name="CustomShape 1"/>
          <p:cNvSpPr/>
          <p:nvPr/>
        </p:nvSpPr>
        <p:spPr>
          <a:xfrm>
            <a:off x="205920" y="1556640"/>
            <a:ext cx="5247000" cy="10630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800" b="1" strike="noStrike" spc="-1" dirty="0">
                <a:solidFill>
                  <a:srgbClr val="F1B828"/>
                </a:solidFill>
                <a:latin typeface="Arial"/>
                <a:ea typeface="Playfair Display"/>
              </a:rPr>
              <a:t>Знакомство с</a:t>
            </a:r>
            <a:r>
              <a:rPr lang="en-US" sz="4800" b="1" strike="noStrike" spc="-1" dirty="0">
                <a:solidFill>
                  <a:srgbClr val="F1B828"/>
                </a:solidFill>
                <a:latin typeface="Arial"/>
                <a:ea typeface="Playfair Display"/>
              </a:rPr>
              <a:t> JS</a:t>
            </a:r>
            <a:endParaRPr lang="ru-RU" sz="4800" b="0" strike="noStrike" spc="-1" dirty="0">
              <a:latin typeface="Arial"/>
            </a:endParaRPr>
          </a:p>
        </p:txBody>
      </p:sp>
      <p:pic>
        <p:nvPicPr>
          <p:cNvPr id="134" name="Google Shape;93;p1"/>
          <p:cNvPicPr/>
          <p:nvPr/>
        </p:nvPicPr>
        <p:blipFill>
          <a:blip r:embed="rId3"/>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4"/>
          <a:stretch/>
        </p:blipFill>
        <p:spPr>
          <a:xfrm>
            <a:off x="6224400" y="1030320"/>
            <a:ext cx="6075360" cy="5371920"/>
          </a:xfrm>
          <a:prstGeom prst="rect">
            <a:avLst/>
          </a:prstGeom>
          <a:ln>
            <a:noFill/>
          </a:ln>
        </p:spPr>
      </p:pic>
      <p:sp>
        <p:nvSpPr>
          <p:cNvPr id="136" name="CustomShape 3"/>
          <p:cNvSpPr/>
          <p:nvPr/>
        </p:nvSpPr>
        <p:spPr>
          <a:xfrm>
            <a:off x="212040" y="129240"/>
            <a:ext cx="3720960" cy="68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dirty="0">
                <a:solidFill>
                  <a:srgbClr val="91CFB8"/>
                </a:solidFill>
                <a:latin typeface="Arial"/>
                <a:ea typeface="Playfair Display"/>
              </a:rPr>
              <a:t>Lesson #26</a:t>
            </a:r>
            <a:endParaRPr lang="ru-RU" sz="3600" b="0" strike="noStrike" spc="-1" dirty="0">
              <a:latin typeface="Arial"/>
            </a:endParaRPr>
          </a:p>
        </p:txBody>
      </p:sp>
      <p:sp>
        <p:nvSpPr>
          <p:cNvPr id="137" name="CustomShape 4"/>
          <p:cNvSpPr/>
          <p:nvPr/>
        </p:nvSpPr>
        <p:spPr>
          <a:xfrm>
            <a:off x="205920" y="3553200"/>
            <a:ext cx="6279840" cy="264228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US" sz="2000" b="0" strike="noStrike" spc="-1" dirty="0">
                <a:solidFill>
                  <a:schemeClr val="tx1">
                    <a:lumMod val="65000"/>
                    <a:lumOff val="35000"/>
                  </a:schemeClr>
                </a:solidFill>
                <a:ea typeface="Rubik"/>
              </a:rPr>
              <a:t>Lesson plan:</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ea typeface="Rubik"/>
              </a:rPr>
              <a:t>Что т-е </a:t>
            </a:r>
            <a:r>
              <a:rPr lang="en-US" sz="2000" b="0" strike="noStrike" spc="-1" dirty="0">
                <a:solidFill>
                  <a:schemeClr val="tx1">
                    <a:lumMod val="65000"/>
                    <a:lumOff val="35000"/>
                  </a:schemeClr>
                </a:solidFill>
                <a:ea typeface="Rubik"/>
              </a:rPr>
              <a:t>LiveScript</a:t>
            </a:r>
            <a:r>
              <a:rPr lang="ru-RU" sz="2000" b="0" strike="noStrike" spc="-1" dirty="0">
                <a:solidFill>
                  <a:schemeClr val="tx1">
                    <a:lumMod val="65000"/>
                    <a:lumOff val="35000"/>
                  </a:schemeClr>
                </a:solidFill>
                <a:ea typeface="Rubik"/>
              </a:rPr>
              <a:t> ?</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ea typeface="Rubik"/>
              </a:rPr>
              <a:t>Что т-е </a:t>
            </a:r>
            <a:r>
              <a:rPr lang="en-US" sz="2000" b="0" strike="noStrike" spc="-1" dirty="0">
                <a:solidFill>
                  <a:schemeClr val="tx1">
                    <a:lumMod val="65000"/>
                    <a:lumOff val="35000"/>
                  </a:schemeClr>
                </a:solidFill>
                <a:ea typeface="Arial"/>
                <a:hlinkClick r:id="rId5"/>
              </a:rPr>
              <a:t>ECMAScript</a:t>
            </a:r>
            <a:r>
              <a:rPr lang="en-US" sz="2000" b="0" strike="noStrike" spc="-1" dirty="0">
                <a:solidFill>
                  <a:schemeClr val="tx1">
                    <a:lumMod val="65000"/>
                    <a:lumOff val="35000"/>
                  </a:schemeClr>
                </a:solidFill>
                <a:ea typeface="Arial"/>
              </a:rPr>
              <a:t> </a:t>
            </a:r>
            <a:r>
              <a:rPr lang="ru-RU" sz="2000" b="0" strike="noStrike" spc="-1" dirty="0">
                <a:solidFill>
                  <a:schemeClr val="tx1">
                    <a:lumMod val="65000"/>
                    <a:lumOff val="35000"/>
                  </a:schemeClr>
                </a:solidFill>
                <a:ea typeface="Rubik"/>
              </a:rPr>
              <a:t>? </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hlinkClick r:id="rId6"/>
              </a:rPr>
              <a:t>Браузерное окружение</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spc="-1" dirty="0">
                <a:solidFill>
                  <a:schemeClr val="tx1">
                    <a:lumMod val="65000"/>
                    <a:lumOff val="35000"/>
                  </a:schemeClr>
                </a:solidFill>
                <a:ea typeface="Rubik"/>
              </a:rPr>
              <a:t>Способы </a:t>
            </a:r>
            <a:r>
              <a:rPr lang="ru-RU" sz="2000" b="0" strike="noStrike" spc="-1" dirty="0">
                <a:solidFill>
                  <a:schemeClr val="tx1">
                    <a:lumMod val="65000"/>
                    <a:lumOff val="35000"/>
                  </a:schemeClr>
                </a:solidFill>
                <a:ea typeface="Rubik"/>
              </a:rPr>
              <a:t>подключения </a:t>
            </a:r>
            <a:r>
              <a:rPr lang="en-US" sz="2000" b="0" strike="noStrike" spc="-1" dirty="0" err="1">
                <a:solidFill>
                  <a:schemeClr val="tx1">
                    <a:lumMod val="65000"/>
                    <a:lumOff val="35000"/>
                  </a:schemeClr>
                </a:solidFill>
                <a:ea typeface="Rubik"/>
              </a:rPr>
              <a:t>js</a:t>
            </a:r>
            <a:r>
              <a:rPr lang="en-US" sz="2000" b="0" strike="noStrike" spc="-1" dirty="0">
                <a:solidFill>
                  <a:schemeClr val="tx1">
                    <a:lumMod val="65000"/>
                    <a:lumOff val="35000"/>
                  </a:schemeClr>
                </a:solidFill>
                <a:ea typeface="Rubik"/>
              </a:rPr>
              <a:t> </a:t>
            </a:r>
            <a:endParaRPr lang="ru-RU" sz="2000" spc="-1" dirty="0">
              <a:solidFill>
                <a:schemeClr val="tx1">
                  <a:lumMod val="65000"/>
                  <a:lumOff val="35000"/>
                </a:schemeClr>
              </a:solidFill>
              <a:ea typeface="Rubik"/>
            </a:endParaRPr>
          </a:p>
          <a:p>
            <a:pPr marL="457200" indent="-456840">
              <a:lnSpc>
                <a:spcPct val="120000"/>
              </a:lnSpc>
              <a:buClr>
                <a:srgbClr val="000000"/>
              </a:buClr>
              <a:buFont typeface="Arial"/>
              <a:buAutoNum type="arabicPeriod"/>
              <a:tabLst>
                <a:tab pos="0" algn="l"/>
              </a:tabLst>
            </a:pPr>
            <a:r>
              <a:rPr lang="en-US" sz="2000" b="1" i="0" u="none" strike="noStrike" dirty="0">
                <a:solidFill>
                  <a:srgbClr val="333333"/>
                </a:solidFill>
                <a:effectLst/>
                <a:latin typeface="BlinkMacSystemFont"/>
                <a:hlinkClick r:id="rId7"/>
              </a:rPr>
              <a:t>«use strict»</a:t>
            </a:r>
            <a:endParaRPr lang="en-US" sz="2000" b="1" i="0" dirty="0">
              <a:solidFill>
                <a:srgbClr val="333333"/>
              </a:solidFill>
              <a:effectLst/>
              <a:latin typeface="BlinkMacSystemFont"/>
            </a:endParaRPr>
          </a:p>
          <a:p>
            <a:pPr marL="457200" indent="-456840">
              <a:lnSpc>
                <a:spcPct val="120000"/>
              </a:lnSpc>
              <a:buClr>
                <a:srgbClr val="000000"/>
              </a:buClr>
              <a:buFont typeface="Arial"/>
              <a:buAutoNum type="arabicPeriod"/>
              <a:tabLst>
                <a:tab pos="0" algn="l"/>
              </a:tabLst>
            </a:pPr>
            <a:r>
              <a:rPr lang="ru-RU" sz="2000" dirty="0">
                <a:solidFill>
                  <a:schemeClr val="tx1">
                    <a:lumMod val="65000"/>
                    <a:lumOff val="35000"/>
                  </a:schemeClr>
                </a:solidFill>
              </a:rPr>
              <a:t>В</a:t>
            </a:r>
            <a:r>
              <a:rPr lang="ru-RU" sz="2000" b="0" i="0" dirty="0">
                <a:solidFill>
                  <a:schemeClr val="tx1">
                    <a:lumMod val="65000"/>
                    <a:lumOff val="35000"/>
                  </a:schemeClr>
                </a:solidFill>
                <a:effectLst/>
              </a:rPr>
              <a:t>осемь основных типов данных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Google Shape;234;p16" descr="C:\Users\gelya\OneDrive\Рабочий стол\A_personalities_3-01-01.png"/>
          <p:cNvPicPr/>
          <p:nvPr/>
        </p:nvPicPr>
        <p:blipFill>
          <a:blip r:embed="rId2"/>
          <a:stretch/>
        </p:blipFill>
        <p:spPr>
          <a:xfrm>
            <a:off x="1261440" y="777960"/>
            <a:ext cx="2601720" cy="2601720"/>
          </a:xfrm>
          <a:prstGeom prst="rect">
            <a:avLst/>
          </a:prstGeom>
          <a:ln>
            <a:noFill/>
          </a:ln>
        </p:spPr>
      </p:pic>
      <p:pic>
        <p:nvPicPr>
          <p:cNvPr id="217" name="Google Shape;235;p16" descr="C:\Users\gelya\OneDrive\Рабочий стол\A_personalities_2-01-01.png"/>
          <p:cNvPicPr/>
          <p:nvPr/>
        </p:nvPicPr>
        <p:blipFill>
          <a:blip r:embed="rId3"/>
          <a:stretch/>
        </p:blipFill>
        <p:spPr>
          <a:xfrm flipH="1">
            <a:off x="4772880" y="738000"/>
            <a:ext cx="2641680" cy="2641680"/>
          </a:xfrm>
          <a:prstGeom prst="rect">
            <a:avLst/>
          </a:prstGeom>
          <a:ln>
            <a:noFill/>
          </a:ln>
        </p:spPr>
      </p:pic>
      <p:pic>
        <p:nvPicPr>
          <p:cNvPr id="218" name="Google Shape;236;p16" descr="C:\Users\gelya\OneDrive\Рабочий стол\A_personalities_1-01-01.png"/>
          <p:cNvPicPr/>
          <p:nvPr/>
        </p:nvPicPr>
        <p:blipFill>
          <a:blip r:embed="rId4"/>
          <a:stretch/>
        </p:blipFill>
        <p:spPr>
          <a:xfrm>
            <a:off x="8004960" y="738000"/>
            <a:ext cx="2580840" cy="2580840"/>
          </a:xfrm>
          <a:prstGeom prst="rect">
            <a:avLst/>
          </a:prstGeom>
          <a:ln>
            <a:noFill/>
          </a:ln>
        </p:spPr>
      </p:pic>
      <p:sp>
        <p:nvSpPr>
          <p:cNvPr id="219" name="CustomShape 1"/>
          <p:cNvSpPr/>
          <p:nvPr/>
        </p:nvSpPr>
        <p:spPr>
          <a:xfrm>
            <a:off x="8463240" y="4032000"/>
            <a:ext cx="3039120" cy="1620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Duis aute irure dolor in</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reprehenderit in voluptate velit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esse cillum dolore eu fugiat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nulla pariatur</a:t>
            </a:r>
            <a:endParaRPr lang="ru-RU" sz="1400" b="0" strike="noStrike" spc="-1">
              <a:latin typeface="Arial"/>
            </a:endParaRPr>
          </a:p>
        </p:txBody>
      </p:sp>
      <p:sp>
        <p:nvSpPr>
          <p:cNvPr id="220" name="CustomShape 2"/>
          <p:cNvSpPr/>
          <p:nvPr/>
        </p:nvSpPr>
        <p:spPr>
          <a:xfrm>
            <a:off x="1095840" y="4032000"/>
            <a:ext cx="2767320" cy="213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Ut enim ad minim veniam</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quis nostrud exercitation</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ullamco laboris nisi ut</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aliquip ex ea commodo</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consequat</a:t>
            </a:r>
            <a:endParaRPr lang="ru-RU" sz="1400" b="0" strike="noStrike" spc="-1">
              <a:latin typeface="Arial"/>
            </a:endParaRPr>
          </a:p>
        </p:txBody>
      </p:sp>
      <p:sp>
        <p:nvSpPr>
          <p:cNvPr id="221" name="CustomShape 3"/>
          <p:cNvSpPr/>
          <p:nvPr/>
        </p:nvSpPr>
        <p:spPr>
          <a:xfrm>
            <a:off x="1143720" y="3557160"/>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FF6D54"/>
                </a:solidFill>
                <a:latin typeface="Arial"/>
                <a:ea typeface="Playfair Display"/>
              </a:rPr>
              <a:t>Lorem ipsum dolor </a:t>
            </a:r>
            <a:endParaRPr lang="ru-RU" sz="2000" b="0" strike="noStrike" spc="-1">
              <a:latin typeface="Arial"/>
            </a:endParaRPr>
          </a:p>
        </p:txBody>
      </p:sp>
      <p:sp>
        <p:nvSpPr>
          <p:cNvPr id="222" name="CustomShape 4"/>
          <p:cNvSpPr/>
          <p:nvPr/>
        </p:nvSpPr>
        <p:spPr>
          <a:xfrm>
            <a:off x="4868280" y="4038120"/>
            <a:ext cx="2884320" cy="1437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Lorem ipsum dolor sit amet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consectetur adipiscing elit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sed do eiusmod tempor</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incididunt ut labore et dolore</a:t>
            </a:r>
            <a:endParaRPr lang="ru-RU" sz="1400" b="0" strike="noStrike" spc="-1">
              <a:latin typeface="Arial"/>
            </a:endParaRPr>
          </a:p>
        </p:txBody>
      </p:sp>
      <p:sp>
        <p:nvSpPr>
          <p:cNvPr id="223" name="CustomShape 5"/>
          <p:cNvSpPr/>
          <p:nvPr/>
        </p:nvSpPr>
        <p:spPr>
          <a:xfrm>
            <a:off x="4868280" y="3557160"/>
            <a:ext cx="220176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7C5A0"/>
                </a:solidFill>
                <a:latin typeface="Arial"/>
                <a:ea typeface="Playfair Display"/>
              </a:rPr>
              <a:t>Lorem ipsum</a:t>
            </a:r>
            <a:endParaRPr lang="ru-RU" sz="2000" b="0" strike="noStrike" spc="-1">
              <a:latin typeface="Arial"/>
            </a:endParaRPr>
          </a:p>
        </p:txBody>
      </p:sp>
      <p:sp>
        <p:nvSpPr>
          <p:cNvPr id="224" name="CustomShape 6"/>
          <p:cNvSpPr/>
          <p:nvPr/>
        </p:nvSpPr>
        <p:spPr>
          <a:xfrm>
            <a:off x="8463240" y="3538800"/>
            <a:ext cx="212004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A558D"/>
                </a:solidFill>
                <a:latin typeface="Arial"/>
                <a:ea typeface="Playfair Display"/>
              </a:rPr>
              <a:t>Dolor sit amet</a:t>
            </a:r>
            <a:endParaRPr lang="ru-RU" sz="2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0" y="2493000"/>
            <a:ext cx="12191760" cy="4364640"/>
          </a:xfrm>
          <a:prstGeom prst="rect">
            <a:avLst/>
          </a:prstGeom>
          <a:solidFill>
            <a:srgbClr val="FFF0EE"/>
          </a:solidFill>
          <a:ln>
            <a:noFill/>
          </a:ln>
        </p:spPr>
        <p:style>
          <a:lnRef idx="0">
            <a:scrgbClr r="0" g="0" b="0"/>
          </a:lnRef>
          <a:fillRef idx="0">
            <a:scrgbClr r="0" g="0" b="0"/>
          </a:fillRef>
          <a:effectRef idx="0">
            <a:scrgbClr r="0" g="0" b="0"/>
          </a:effectRef>
          <a:fontRef idx="minor"/>
        </p:style>
      </p:sp>
      <p:sp>
        <p:nvSpPr>
          <p:cNvPr id="226"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227"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28" name="Google Shape;252;p17"/>
          <p:cNvPicPr/>
          <p:nvPr/>
        </p:nvPicPr>
        <p:blipFill>
          <a:blip r:embed="rId3"/>
          <a:stretch/>
        </p:blipFill>
        <p:spPr>
          <a:xfrm>
            <a:off x="8256240" y="1845000"/>
            <a:ext cx="1550160" cy="907920"/>
          </a:xfrm>
          <a:prstGeom prst="rect">
            <a:avLst/>
          </a:prstGeom>
          <a:ln>
            <a:noFill/>
          </a:ln>
        </p:spPr>
      </p:pic>
      <p:pic>
        <p:nvPicPr>
          <p:cNvPr id="229" name="Google Shape;253;p17"/>
          <p:cNvPicPr/>
          <p:nvPr/>
        </p:nvPicPr>
        <p:blipFill>
          <a:blip r:embed="rId4"/>
          <a:stretch/>
        </p:blipFill>
        <p:spPr>
          <a:xfrm rot="16200000">
            <a:off x="1083960" y="-755640"/>
            <a:ext cx="1522080" cy="30290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Google Shape;258;p18"/>
          <p:cNvPicPr/>
          <p:nvPr/>
        </p:nvPicPr>
        <p:blipFill>
          <a:blip r:embed="rId2"/>
          <a:stretch/>
        </p:blipFill>
        <p:spPr>
          <a:xfrm>
            <a:off x="8116560" y="1322640"/>
            <a:ext cx="4070880" cy="5535000"/>
          </a:xfrm>
          <a:prstGeom prst="rect">
            <a:avLst/>
          </a:prstGeom>
          <a:ln>
            <a:noFill/>
          </a:ln>
        </p:spPr>
      </p:pic>
      <p:sp>
        <p:nvSpPr>
          <p:cNvPr id="231" name="CustomShape 1"/>
          <p:cNvSpPr/>
          <p:nvPr/>
        </p:nvSpPr>
        <p:spPr>
          <a:xfrm>
            <a:off x="486360" y="375840"/>
            <a:ext cx="10073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95959"/>
                </a:solidFill>
                <a:latin typeface="Arial"/>
                <a:ea typeface="Playfair Display"/>
              </a:rPr>
              <a:t>Title Lorem ipsum</a:t>
            </a:r>
            <a:endParaRPr lang="ru-RU" sz="4000" b="0" strike="noStrike" spc="-1">
              <a:latin typeface="Arial"/>
            </a:endParaRPr>
          </a:p>
          <a:p>
            <a:pPr>
              <a:lnSpc>
                <a:spcPct val="100000"/>
              </a:lnSpc>
              <a:tabLst>
                <a:tab pos="0" algn="l"/>
              </a:tabLst>
            </a:pPr>
            <a:endParaRPr lang="ru-RU" sz="4000" b="0" strike="noStrike" spc="-1">
              <a:latin typeface="Arial"/>
            </a:endParaRPr>
          </a:p>
        </p:txBody>
      </p:sp>
      <p:pic>
        <p:nvPicPr>
          <p:cNvPr id="232" name="Google Shape;260;p18"/>
          <p:cNvPicPr/>
          <p:nvPr/>
        </p:nvPicPr>
        <p:blipFill>
          <a:blip r:embed="rId3"/>
          <a:stretch/>
        </p:blipFill>
        <p:spPr>
          <a:xfrm>
            <a:off x="0" y="1305000"/>
            <a:ext cx="4083480" cy="5552640"/>
          </a:xfrm>
          <a:prstGeom prst="rect">
            <a:avLst/>
          </a:prstGeom>
          <a:ln>
            <a:noFill/>
          </a:ln>
        </p:spPr>
      </p:pic>
      <p:pic>
        <p:nvPicPr>
          <p:cNvPr id="233" name="Google Shape;261;p18"/>
          <p:cNvPicPr/>
          <p:nvPr/>
        </p:nvPicPr>
        <p:blipFill>
          <a:blip r:embed="rId4"/>
          <a:stretch/>
        </p:blipFill>
        <p:spPr>
          <a:xfrm>
            <a:off x="4281480" y="1305000"/>
            <a:ext cx="3629160" cy="5552640"/>
          </a:xfrm>
          <a:prstGeom prst="rect">
            <a:avLst/>
          </a:prstGeom>
          <a:ln>
            <a:noFill/>
          </a:ln>
        </p:spPr>
      </p:pic>
      <p:sp>
        <p:nvSpPr>
          <p:cNvPr id="234" name="CustomShape 2"/>
          <p:cNvSpPr/>
          <p:nvPr/>
        </p:nvSpPr>
        <p:spPr>
          <a:xfrm>
            <a:off x="486360" y="2410200"/>
            <a:ext cx="3110760" cy="1583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a:t>
            </a:r>
            <a:endParaRPr lang="ru-RU" sz="1400" b="0" strike="noStrike" spc="-1">
              <a:latin typeface="Arial"/>
            </a:endParaRPr>
          </a:p>
          <a:p>
            <a:pPr>
              <a:lnSpc>
                <a:spcPct val="100000"/>
              </a:lnSpc>
              <a:tabLst>
                <a:tab pos="0" algn="l"/>
              </a:tabLst>
            </a:pPr>
            <a:endParaRPr lang="ru-RU" sz="1400" b="0" strike="noStrike" spc="-1">
              <a:latin typeface="Arial"/>
            </a:endParaRPr>
          </a:p>
          <a:p>
            <a:pPr>
              <a:lnSpc>
                <a:spcPct val="100000"/>
              </a:lnSpc>
              <a:tabLst>
                <a:tab pos="0" algn="l"/>
              </a:tabLst>
            </a:pPr>
            <a:r>
              <a:rPr lang="en-GB" sz="1400" b="0" strike="noStrike" spc="-1">
                <a:solidFill>
                  <a:srgbClr val="595959"/>
                </a:solidFill>
                <a:latin typeface="Arial"/>
                <a:ea typeface="Rubik"/>
              </a:rPr>
              <a:t>Ut enim ad minim veniam, quis nostrud exercitation ullamco laboris nisi ut aliquip ex ea commodo consequat</a:t>
            </a:r>
            <a:endParaRPr lang="ru-RU" sz="1400" b="0" strike="noStrike" spc="-1">
              <a:latin typeface="Arial"/>
            </a:endParaRPr>
          </a:p>
        </p:txBody>
      </p:sp>
      <p:sp>
        <p:nvSpPr>
          <p:cNvPr id="235" name="CustomShape 3"/>
          <p:cNvSpPr/>
          <p:nvPr/>
        </p:nvSpPr>
        <p:spPr>
          <a:xfrm>
            <a:off x="486360" y="1412640"/>
            <a:ext cx="208080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E25A88"/>
                </a:solidFill>
                <a:latin typeface="Arial"/>
                <a:ea typeface="Playfair Display"/>
              </a:rPr>
              <a:t>Lorem ipsum</a:t>
            </a:r>
            <a:endParaRPr lang="ru-RU" sz="2000" b="0" strike="noStrike" spc="-1">
              <a:latin typeface="Arial"/>
            </a:endParaRPr>
          </a:p>
        </p:txBody>
      </p:sp>
      <p:sp>
        <p:nvSpPr>
          <p:cNvPr id="236" name="CustomShape 4"/>
          <p:cNvSpPr/>
          <p:nvPr/>
        </p:nvSpPr>
        <p:spPr>
          <a:xfrm>
            <a:off x="4505040" y="1412640"/>
            <a:ext cx="19504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5A558D"/>
                </a:solidFill>
                <a:latin typeface="Arial"/>
                <a:ea typeface="Playfair Display"/>
              </a:rPr>
              <a:t>Lorem ipsum</a:t>
            </a:r>
            <a:endParaRPr lang="ru-RU" sz="2000" b="0" strike="noStrike" spc="-1">
              <a:latin typeface="Arial"/>
            </a:endParaRPr>
          </a:p>
        </p:txBody>
      </p:sp>
      <p:sp>
        <p:nvSpPr>
          <p:cNvPr id="237" name="CustomShape 5"/>
          <p:cNvSpPr/>
          <p:nvPr/>
        </p:nvSpPr>
        <p:spPr>
          <a:xfrm>
            <a:off x="450504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8" name="CustomShape 6"/>
          <p:cNvSpPr/>
          <p:nvPr/>
        </p:nvSpPr>
        <p:spPr>
          <a:xfrm>
            <a:off x="856116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9" name="CustomShape 7"/>
          <p:cNvSpPr/>
          <p:nvPr/>
        </p:nvSpPr>
        <p:spPr>
          <a:xfrm>
            <a:off x="8561160" y="1412640"/>
            <a:ext cx="19990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FF6D54"/>
                </a:solidFill>
                <a:latin typeface="Arial"/>
                <a:ea typeface="Playfair Display"/>
              </a:rPr>
              <a:t>Dolor sit amet</a:t>
            </a:r>
            <a:endParaRPr lang="ru-RU" sz="2000" b="0" strike="noStrike" spc="-1">
              <a:latin typeface="Arial"/>
            </a:endParaRPr>
          </a:p>
        </p:txBody>
      </p:sp>
      <p:pic>
        <p:nvPicPr>
          <p:cNvPr id="240" name="Google Shape;268;p18"/>
          <p:cNvPicPr/>
          <p:nvPr/>
        </p:nvPicPr>
        <p:blipFill>
          <a:blip r:embed="rId5"/>
          <a:srcRect l="2767" r="752" b="7150"/>
          <a:stretch/>
        </p:blipFill>
        <p:spPr>
          <a:xfrm>
            <a:off x="0" y="4654080"/>
            <a:ext cx="12191760" cy="22078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6095880" y="1720800"/>
            <a:ext cx="5438880" cy="3749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2" name="CustomShape 2"/>
          <p:cNvSpPr/>
          <p:nvPr/>
        </p:nvSpPr>
        <p:spPr>
          <a:xfrm>
            <a:off x="6095880" y="809280"/>
            <a:ext cx="5438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43" name="Google Shape;296;p22"/>
          <p:cNvPicPr/>
          <p:nvPr/>
        </p:nvPicPr>
        <p:blipFill>
          <a:blip r:embed="rId3"/>
          <a:stretch/>
        </p:blipFill>
        <p:spPr>
          <a:xfrm>
            <a:off x="-9360" y="1057680"/>
            <a:ext cx="5635080" cy="528480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911520" y="1695960"/>
            <a:ext cx="5328360" cy="3677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5" name="CustomShape 2"/>
          <p:cNvSpPr/>
          <p:nvPr/>
        </p:nvSpPr>
        <p:spPr>
          <a:xfrm>
            <a:off x="911520" y="794160"/>
            <a:ext cx="56883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pic>
        <p:nvPicPr>
          <p:cNvPr id="246" name="Google Shape;303;p23"/>
          <p:cNvPicPr/>
          <p:nvPr/>
        </p:nvPicPr>
        <p:blipFill>
          <a:blip r:embed="rId3"/>
          <a:stretch/>
        </p:blipFill>
        <p:spPr>
          <a:xfrm>
            <a:off x="6599880" y="869040"/>
            <a:ext cx="4308480" cy="511956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
        <p:cNvGrpSpPr/>
        <p:nvPr/>
      </p:nvGrpSpPr>
      <p:grpSpPr>
        <a:xfrm>
          <a:off x="0" y="0"/>
          <a:ext cx="0" cy="0"/>
          <a:chOff x="0" y="0"/>
          <a:chExt cx="0" cy="0"/>
        </a:xfrm>
      </p:grpSpPr>
      <p:pic>
        <p:nvPicPr>
          <p:cNvPr id="247" name="Google Shape;308;p24"/>
          <p:cNvPicPr/>
          <p:nvPr/>
        </p:nvPicPr>
        <p:blipFill>
          <a:blip r:embed="rId3"/>
          <a:stretch/>
        </p:blipFill>
        <p:spPr>
          <a:xfrm>
            <a:off x="11348640" y="277200"/>
            <a:ext cx="843120" cy="16776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Google Shape;289;p21" descr="C:\Users\gelya\OneDrive\Рабочий стол\B_prjcts_web_03.png"/>
          <p:cNvPicPr/>
          <p:nvPr/>
        </p:nvPicPr>
        <p:blipFill>
          <a:blip r:embed="rId3"/>
          <a:stretch/>
        </p:blipFill>
        <p:spPr>
          <a:xfrm>
            <a:off x="6251400" y="11520"/>
            <a:ext cx="6136920" cy="6833160"/>
          </a:xfrm>
          <a:prstGeom prst="rect">
            <a:avLst/>
          </a:prstGeom>
          <a:ln>
            <a:noFill/>
          </a:ln>
          <a:effectLst>
            <a:outerShdw blurRad="50800" dist="37674" dir="2700000" algn="tl" rotWithShape="0">
              <a:srgbClr val="000000">
                <a:alpha val="40000"/>
              </a:srgbClr>
            </a:outerShdw>
          </a:effectLst>
        </p:spPr>
      </p:pic>
      <p:sp>
        <p:nvSpPr>
          <p:cNvPr id="139" name="CustomShape 1"/>
          <p:cNvSpPr/>
          <p:nvPr/>
        </p:nvSpPr>
        <p:spPr>
          <a:xfrm>
            <a:off x="911520" y="669240"/>
            <a:ext cx="5184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3600" b="1" strike="noStrike" spc="-1">
                <a:solidFill>
                  <a:srgbClr val="F1B800"/>
                </a:solidFill>
                <a:latin typeface="Arial"/>
                <a:ea typeface="Rubik"/>
              </a:rPr>
              <a:t>Что такое </a:t>
            </a:r>
            <a:r>
              <a:rPr lang="en-US" sz="3600" b="1" strike="noStrike" spc="-1">
                <a:solidFill>
                  <a:srgbClr val="F1B800"/>
                </a:solidFill>
                <a:latin typeface="Arial"/>
                <a:ea typeface="Rubik"/>
              </a:rPr>
              <a:t>LiveScript</a:t>
            </a:r>
            <a:r>
              <a:rPr lang="ru-RU" sz="3600" b="1" strike="noStrike" spc="-1">
                <a:solidFill>
                  <a:srgbClr val="F1B800"/>
                </a:solidFill>
                <a:latin typeface="Arial"/>
                <a:ea typeface="Rubik"/>
              </a:rPr>
              <a:t> ?</a:t>
            </a:r>
            <a:endParaRPr lang="ru-RU" sz="3600" b="0" strike="noStrike" spc="-1">
              <a:latin typeface="Arial"/>
            </a:endParaRPr>
          </a:p>
        </p:txBody>
      </p:sp>
      <p:sp>
        <p:nvSpPr>
          <p:cNvPr id="140" name="CustomShape 2"/>
          <p:cNvSpPr/>
          <p:nvPr/>
        </p:nvSpPr>
        <p:spPr>
          <a:xfrm>
            <a:off x="351360" y="1818360"/>
            <a:ext cx="889308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был создан в далеком 1995 году в компании «</a:t>
            </a:r>
            <a:r>
              <a:rPr lang="ru-RU" sz="1400" b="0" strike="noStrike" spc="-1" dirty="0" err="1">
                <a:solidFill>
                  <a:srgbClr val="000000"/>
                </a:solidFill>
                <a:latin typeface="verdana"/>
                <a:ea typeface="Arial"/>
              </a:rPr>
              <a:t>Netscape</a:t>
            </a:r>
            <a:r>
              <a:rPr lang="ru-RU" sz="1400" b="0" strike="noStrike" spc="-1" dirty="0">
                <a:solidFill>
                  <a:srgbClr val="000000"/>
                </a:solidFill>
                <a:latin typeface="verdana"/>
                <a:ea typeface="Arial"/>
              </a:rPr>
              <a:t>».</a:t>
            </a:r>
            <a:endParaRPr lang="ru-RU" sz="1400" b="0" strike="noStrike" spc="-1" dirty="0">
              <a:latin typeface="Arial"/>
            </a:endParaRPr>
          </a:p>
          <a:p>
            <a:pPr>
              <a:lnSpc>
                <a:spcPct val="120000"/>
              </a:lnSpc>
              <a:tabLst>
                <a:tab pos="0" algn="l"/>
              </a:tabLst>
            </a:pPr>
            <a:r>
              <a:rPr lang="ru-RU" sz="1400" b="0" strike="noStrike" spc="-1" dirty="0">
                <a:solidFill>
                  <a:srgbClr val="000000"/>
                </a:solidFill>
                <a:latin typeface="verdana"/>
                <a:ea typeface="Arial"/>
              </a:rPr>
              <a:t>Разработчиком </a:t>
            </a:r>
            <a:r>
              <a:rPr lang="ru-RU" sz="1400" b="0" strike="noStrike" spc="-1" dirty="0" err="1">
                <a:solidFill>
                  <a:srgbClr val="000000"/>
                </a:solidFill>
                <a:latin typeface="verdana"/>
                <a:ea typeface="Arial"/>
              </a:rPr>
              <a:t>Брендоном</a:t>
            </a:r>
            <a:r>
              <a:rPr lang="ru-RU" sz="1400" b="0" strike="noStrike" spc="-1" dirty="0">
                <a:solidFill>
                  <a:srgbClr val="000000"/>
                </a:solidFill>
                <a:latin typeface="verdana"/>
                <a:ea typeface="Arial"/>
              </a:rPr>
              <a:t> Айком (</a:t>
            </a:r>
            <a:r>
              <a:rPr lang="ru-RU" sz="1400" b="0" strike="noStrike" spc="-1" dirty="0" err="1">
                <a:solidFill>
                  <a:srgbClr val="000000"/>
                </a:solidFill>
                <a:latin typeface="verdana"/>
                <a:ea typeface="Arial"/>
              </a:rPr>
              <a:t>Brendon</a:t>
            </a: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Eich</a:t>
            </a:r>
            <a:r>
              <a:rPr lang="ru-RU" sz="1400" b="0" strike="noStrike" spc="-1" dirty="0">
                <a:solidFill>
                  <a:srgbClr val="000000"/>
                </a:solidFill>
                <a:latin typeface="verdana"/>
                <a:ea typeface="Arial"/>
              </a:rPr>
              <a:t>) в качестве языка сценариев в браузере.</a:t>
            </a:r>
            <a:br>
              <a:rPr dirty="0"/>
            </a:br>
            <a:r>
              <a:rPr lang="ru-RU" sz="1400" b="0" strike="noStrike" spc="-1" dirty="0">
                <a:solidFill>
                  <a:srgbClr val="000000"/>
                </a:solidFill>
                <a:latin typeface="verdana"/>
                <a:ea typeface="Arial"/>
              </a:rPr>
              <a:t>И на волне популярности языка «</a:t>
            </a:r>
            <a:r>
              <a:rPr lang="ru-RU" sz="1400" b="0" strike="noStrike" spc="-1" dirty="0" err="1">
                <a:solidFill>
                  <a:srgbClr val="000000"/>
                </a:solidFill>
                <a:latin typeface="verdana"/>
                <a:ea typeface="Arial"/>
              </a:rPr>
              <a:t>Java</a:t>
            </a:r>
            <a:r>
              <a:rPr lang="ru-RU" sz="1400" b="0" strike="noStrike" spc="-1" dirty="0">
                <a:solidFill>
                  <a:srgbClr val="000000"/>
                </a:solidFill>
                <a:latin typeface="verdana"/>
                <a:ea typeface="Arial"/>
              </a:rPr>
              <a:t>», «LiveScript» был переименован в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a:t>
            </a:r>
            <a:endParaRPr lang="ru-RU" sz="1400" b="0" strike="noStrike" spc="-1" dirty="0">
              <a:latin typeface="Arial"/>
            </a:endParaRPr>
          </a:p>
        </p:txBody>
      </p:sp>
      <p:sp>
        <p:nvSpPr>
          <p:cNvPr id="141" name="CustomShape 3"/>
          <p:cNvSpPr/>
          <p:nvPr/>
        </p:nvSpPr>
        <p:spPr>
          <a:xfrm>
            <a:off x="351360" y="2951280"/>
            <a:ext cx="6954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Его цель состояла лишь в том, чтобы добавить немного поведения на веб-страницу. Например, обработать нажатие кнопок на странице.</a:t>
            </a:r>
            <a:endParaRPr lang="ru-RU" sz="1400" b="0" strike="noStrike" spc="-1" dirty="0">
              <a:latin typeface="Arial"/>
            </a:endParaRPr>
          </a:p>
        </p:txBody>
      </p:sp>
      <p:sp>
        <p:nvSpPr>
          <p:cNvPr id="142" name="CustomShape 4"/>
          <p:cNvSpPr/>
          <p:nvPr/>
        </p:nvSpPr>
        <p:spPr>
          <a:xfrm>
            <a:off x="351360" y="3763800"/>
            <a:ext cx="7045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и сейчас продолжает использоваться для создания сайтов, только теперь он предоставляет гораздо больше возможностей.</a:t>
            </a:r>
            <a:endParaRPr lang="ru-RU" sz="1400" b="0" strike="noStrike" spc="-1" dirty="0">
              <a:latin typeface="Arial"/>
            </a:endParaRPr>
          </a:p>
        </p:txBody>
      </p:sp>
      <p:sp>
        <p:nvSpPr>
          <p:cNvPr id="143" name="CustomShape 5"/>
          <p:cNvSpPr/>
          <p:nvPr/>
        </p:nvSpPr>
        <p:spPr>
          <a:xfrm>
            <a:off x="351360" y="4558680"/>
            <a:ext cx="590004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400" b="0" strike="noStrike" spc="-1" dirty="0">
                <a:solidFill>
                  <a:srgbClr val="000000"/>
                </a:solidFill>
                <a:latin typeface="verdana"/>
                <a:ea typeface="Arial"/>
              </a:rPr>
              <a:t> И сейчас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уже перешагнул границы браузера, которые ему были очерчены при его создании.</a:t>
            </a:r>
            <a:endParaRPr lang="ru-RU" sz="14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3534840" y="755280"/>
            <a:ext cx="494352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US" sz="3600" b="1" strike="noStrike" spc="-1" dirty="0">
                <a:solidFill>
                  <a:srgbClr val="E16388"/>
                </a:solidFill>
                <a:latin typeface="Arial"/>
                <a:ea typeface="Arial"/>
              </a:rPr>
              <a:t>ECMAScript</a:t>
            </a:r>
            <a:endParaRPr lang="ru-RU" sz="3600" b="0" strike="noStrike" spc="-1" dirty="0">
              <a:latin typeface="Arial"/>
            </a:endParaRPr>
          </a:p>
        </p:txBody>
      </p:sp>
      <p:pic>
        <p:nvPicPr>
          <p:cNvPr id="146" name="Рисунок 2"/>
          <p:cNvPicPr/>
          <p:nvPr/>
        </p:nvPicPr>
        <p:blipFill>
          <a:blip r:embed="rId3"/>
          <a:stretch/>
        </p:blipFill>
        <p:spPr>
          <a:xfrm>
            <a:off x="0" y="4000680"/>
            <a:ext cx="4390200" cy="2856960"/>
          </a:xfrm>
          <a:prstGeom prst="rect">
            <a:avLst/>
          </a:prstGeom>
          <a:ln>
            <a:noFill/>
          </a:ln>
        </p:spPr>
      </p:pic>
      <p:pic>
        <p:nvPicPr>
          <p:cNvPr id="147" name="Рисунок 4"/>
          <p:cNvPicPr/>
          <p:nvPr/>
        </p:nvPicPr>
        <p:blipFill>
          <a:blip r:embed="rId4"/>
          <a:stretch/>
        </p:blipFill>
        <p:spPr>
          <a:xfrm>
            <a:off x="8477640" y="-100440"/>
            <a:ext cx="3713760" cy="3332880"/>
          </a:xfrm>
          <a:prstGeom prst="rect">
            <a:avLst/>
          </a:prstGeom>
          <a:ln>
            <a:noFill/>
          </a:ln>
        </p:spPr>
      </p:pic>
      <p:sp>
        <p:nvSpPr>
          <p:cNvPr id="7" name="TextBox 6">
            <a:extLst>
              <a:ext uri="{FF2B5EF4-FFF2-40B4-BE49-F238E27FC236}">
                <a16:creationId xmlns:a16="http://schemas.microsoft.com/office/drawing/2014/main" id="{FA238B3C-BCE7-4E07-B685-D8DB5D1AD739}"/>
              </a:ext>
            </a:extLst>
          </p:cNvPr>
          <p:cNvSpPr txBox="1"/>
          <p:nvPr/>
        </p:nvSpPr>
        <p:spPr>
          <a:xfrm>
            <a:off x="2355350" y="2078278"/>
            <a:ext cx="7302500" cy="2062103"/>
          </a:xfrm>
          <a:prstGeom prst="rect">
            <a:avLst/>
          </a:prstGeom>
          <a:noFill/>
        </p:spPr>
        <p:txBody>
          <a:bodyPr wrap="square">
            <a:spAutoFit/>
          </a:bodyPr>
          <a:lstStyle/>
          <a:p>
            <a:r>
              <a:rPr lang="ru-RU" sz="1600" dirty="0">
                <a:solidFill>
                  <a:srgbClr val="202122"/>
                </a:solidFill>
              </a:rPr>
              <a:t>Я</a:t>
            </a:r>
            <a:r>
              <a:rPr lang="ru-RU" sz="1600" b="0" i="0" dirty="0">
                <a:solidFill>
                  <a:srgbClr val="202122"/>
                </a:solidFill>
                <a:effectLst/>
              </a:rPr>
              <a:t>зык программирования, используемый в качестве основы для построения других скриптовых языков(</a:t>
            </a:r>
            <a:r>
              <a:rPr lang="en-US" sz="1600" b="0" i="0" u="sng" dirty="0">
                <a:solidFill>
                  <a:srgbClr val="0645AD"/>
                </a:solidFill>
                <a:effectLst/>
                <a:hlinkClick r:id="rId5"/>
              </a:rPr>
              <a:t>JavaScript</a:t>
            </a:r>
            <a:r>
              <a:rPr lang="en-US" sz="1600" b="0" i="0" dirty="0">
                <a:solidFill>
                  <a:srgbClr val="202122"/>
                </a:solidFill>
                <a:effectLst/>
              </a:rPr>
              <a:t>, </a:t>
            </a:r>
            <a:r>
              <a:rPr lang="en-US" sz="1600" b="0" i="0" u="none" strike="noStrike" dirty="0">
                <a:solidFill>
                  <a:srgbClr val="0645AD"/>
                </a:solidFill>
                <a:effectLst/>
                <a:hlinkClick r:id="rId6" tooltip="JScript"/>
              </a:rPr>
              <a:t>JScript</a:t>
            </a:r>
            <a:r>
              <a:rPr lang="en-US" sz="1600" b="0" i="0" dirty="0">
                <a:solidFill>
                  <a:srgbClr val="202122"/>
                </a:solidFill>
                <a:effectLst/>
              </a:rPr>
              <a:t> </a:t>
            </a:r>
            <a:r>
              <a:rPr lang="ru-RU" sz="1600" b="0" i="0" dirty="0">
                <a:solidFill>
                  <a:srgbClr val="202122"/>
                </a:solidFill>
                <a:effectLst/>
              </a:rPr>
              <a:t>и </a:t>
            </a:r>
            <a:r>
              <a:rPr lang="en-US" sz="1600" b="0" i="0" u="none" strike="noStrike" dirty="0">
                <a:solidFill>
                  <a:srgbClr val="0645AD"/>
                </a:solidFill>
                <a:effectLst/>
                <a:hlinkClick r:id="rId7" tooltip="ActionScript"/>
              </a:rPr>
              <a:t>ActionScript</a:t>
            </a:r>
            <a:r>
              <a:rPr lang="ru-RU" sz="1600" b="0" i="0" dirty="0">
                <a:solidFill>
                  <a:srgbClr val="202122"/>
                </a:solidFill>
                <a:effectLst/>
              </a:rPr>
              <a:t>)</a:t>
            </a:r>
            <a:endParaRPr lang="ru-RU" sz="1600" b="0" strike="noStrike" spc="-1" dirty="0"/>
          </a:p>
          <a:p>
            <a:endParaRPr lang="ru-RU" sz="1600" dirty="0">
              <a:solidFill>
                <a:srgbClr val="202122"/>
              </a:solidFill>
            </a:endParaRPr>
          </a:p>
          <a:p>
            <a:r>
              <a:rPr lang="ru-RU" sz="1600" b="1" i="0" u="none" strike="noStrike" dirty="0">
                <a:solidFill>
                  <a:srgbClr val="FC6E59"/>
                </a:solidFill>
                <a:effectLst/>
                <a:hlinkClick r:id="rId8">
                  <a:extLst>
                    <a:ext uri="{A12FA001-AC4F-418D-AE19-62706E023703}">
                      <ahyp:hlinkClr xmlns:ahyp="http://schemas.microsoft.com/office/drawing/2018/hyperlinkcolor" val="tx"/>
                    </a:ext>
                  </a:extLst>
                </a:hlinkClick>
              </a:rPr>
              <a:t>ECMAScript</a:t>
            </a:r>
            <a:r>
              <a:rPr lang="ru-RU" sz="1600" u="none" strike="noStrike" dirty="0">
                <a:solidFill>
                  <a:srgbClr val="333333"/>
                </a:solidFill>
              </a:rPr>
              <a:t> </a:t>
            </a:r>
            <a:r>
              <a:rPr lang="ru-RU" sz="1600" b="1" strike="noStrike" spc="-1" dirty="0">
                <a:solidFill>
                  <a:srgbClr val="E16388"/>
                </a:solidFill>
                <a:ea typeface="Arial"/>
              </a:rPr>
              <a:t>– </a:t>
            </a:r>
            <a:r>
              <a:rPr lang="ru-RU" sz="1600" dirty="0">
                <a:solidFill>
                  <a:srgbClr val="333333"/>
                </a:solidFill>
              </a:rPr>
              <a:t>Является с</a:t>
            </a:r>
            <a:r>
              <a:rPr lang="ru-RU" sz="1600" b="0" i="0" dirty="0">
                <a:solidFill>
                  <a:srgbClr val="333333"/>
                </a:solidFill>
                <a:effectLst/>
              </a:rPr>
              <a:t>пецификацией для языка </a:t>
            </a:r>
            <a:r>
              <a:rPr lang="ru-RU" sz="1600" b="0" i="0" dirty="0" err="1">
                <a:solidFill>
                  <a:srgbClr val="333333"/>
                </a:solidFill>
                <a:effectLst/>
              </a:rPr>
              <a:t>JavaScript</a:t>
            </a:r>
            <a:r>
              <a:rPr lang="ru-RU" sz="1600" dirty="0">
                <a:solidFill>
                  <a:srgbClr val="333333"/>
                </a:solidFill>
              </a:rPr>
              <a:t> и с</a:t>
            </a:r>
            <a:r>
              <a:rPr lang="ru-RU" sz="1600" b="0" i="0" dirty="0">
                <a:solidFill>
                  <a:srgbClr val="202122"/>
                </a:solidFill>
                <a:effectLst/>
              </a:rPr>
              <a:t>тандартизирован международной организацией </a:t>
            </a:r>
            <a:r>
              <a:rPr lang="ru-RU" sz="1600" b="0" i="0" u="none" strike="noStrike" dirty="0">
                <a:solidFill>
                  <a:srgbClr val="0645AD"/>
                </a:solidFill>
                <a:effectLst/>
                <a:hlinkClick r:id="rId9" tooltip="ECMA"/>
              </a:rPr>
              <a:t>ECMA</a:t>
            </a:r>
            <a:r>
              <a:rPr lang="ru-RU" sz="1600" dirty="0"/>
              <a:t>. (</a:t>
            </a:r>
            <a:r>
              <a:rPr lang="en-US" sz="1600" b="0" i="0" dirty="0">
                <a:solidFill>
                  <a:srgbClr val="F27B10"/>
                </a:solidFill>
                <a:effectLst/>
                <a:latin typeface="Roboto"/>
                <a:hlinkClick r:id="rId10"/>
              </a:rPr>
              <a:t>ECMA-262</a:t>
            </a:r>
            <a:r>
              <a:rPr lang="ru-RU" sz="1600" dirty="0"/>
              <a:t>)</a:t>
            </a:r>
          </a:p>
          <a:p>
            <a:pPr algn="l"/>
            <a:endParaRPr lang="ru-RU" sz="1600" b="0" i="0" dirty="0">
              <a:solidFill>
                <a:srgbClr val="333333"/>
              </a:solidFill>
              <a:effectLst/>
            </a:endParaRPr>
          </a:p>
          <a:p>
            <a:pPr algn="l"/>
            <a:r>
              <a:rPr lang="ru-RU" sz="1600" b="1" i="0" dirty="0" err="1">
                <a:solidFill>
                  <a:srgbClr val="FC6E59"/>
                </a:solidFill>
                <a:effectLst/>
              </a:rPr>
              <a:t>JavaScript</a:t>
            </a:r>
            <a:r>
              <a:rPr lang="ru-RU" sz="1600" b="0" i="0" dirty="0">
                <a:solidFill>
                  <a:srgbClr val="FC6E59"/>
                </a:solidFill>
                <a:effectLst/>
              </a:rPr>
              <a:t> </a:t>
            </a:r>
            <a:r>
              <a:rPr lang="ru-RU" sz="1600" b="0" i="0" dirty="0">
                <a:solidFill>
                  <a:srgbClr val="333333"/>
                </a:solidFill>
                <a:effectLst/>
              </a:rPr>
              <a:t>– язык общего назначения, поэтому в спецификации </a:t>
            </a:r>
            <a:r>
              <a:rPr lang="ru-RU" sz="1600" b="0" i="1" dirty="0">
                <a:solidFill>
                  <a:srgbClr val="333333"/>
                </a:solidFill>
                <a:effectLst/>
              </a:rPr>
              <a:t>ECMAScript</a:t>
            </a:r>
            <a:r>
              <a:rPr lang="ru-RU" sz="1600" b="0" i="0" dirty="0">
                <a:solidFill>
                  <a:srgbClr val="333333"/>
                </a:solidFill>
                <a:effectLst/>
              </a:rPr>
              <a:t> нет ни слова о браузерах.</a:t>
            </a:r>
          </a:p>
        </p:txBody>
      </p:sp>
      <p:pic>
        <p:nvPicPr>
          <p:cNvPr id="8" name="Google Shape;331;p26">
            <a:hlinkClick r:id="rId11"/>
            <a:extLst>
              <a:ext uri="{FF2B5EF4-FFF2-40B4-BE49-F238E27FC236}">
                <a16:creationId xmlns:a16="http://schemas.microsoft.com/office/drawing/2014/main" id="{E03C82A4-B830-4C3D-B9E7-37DE012527AB}"/>
              </a:ext>
            </a:extLst>
          </p:cNvPr>
          <p:cNvPicPr/>
          <p:nvPr/>
        </p:nvPicPr>
        <p:blipFill>
          <a:blip r:embed="rId12"/>
          <a:stretch/>
        </p:blipFill>
        <p:spPr>
          <a:xfrm>
            <a:off x="1892300" y="2857321"/>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4317786" y="1798460"/>
            <a:ext cx="6774290" cy="4697280"/>
          </a:xfrm>
          <a:prstGeom prst="rect">
            <a:avLst/>
          </a:prstGeom>
          <a:solidFill>
            <a:srgbClr val="FFF0EE"/>
          </a:solidFill>
          <a:ln>
            <a:noFill/>
          </a:ln>
        </p:spPr>
        <p:style>
          <a:lnRef idx="0">
            <a:scrgbClr r="0" g="0" b="0"/>
          </a:lnRef>
          <a:fillRef idx="0">
            <a:scrgbClr r="0" g="0" b="0"/>
          </a:fillRef>
          <a:effectRef idx="0">
            <a:scrgbClr r="0" g="0" b="0"/>
          </a:effectRef>
          <a:fontRef idx="minor"/>
        </p:style>
      </p:sp>
      <p:pic>
        <p:nvPicPr>
          <p:cNvPr id="150" name="Рисунок 2"/>
          <p:cNvPicPr/>
          <p:nvPr/>
        </p:nvPicPr>
        <p:blipFill>
          <a:blip r:embed="rId3"/>
          <a:stretch/>
        </p:blipFill>
        <p:spPr>
          <a:xfrm>
            <a:off x="7200" y="255240"/>
            <a:ext cx="3756600" cy="6565680"/>
          </a:xfrm>
          <a:prstGeom prst="rect">
            <a:avLst/>
          </a:prstGeom>
          <a:ln>
            <a:noFill/>
          </a:ln>
        </p:spPr>
      </p:pic>
      <p:sp>
        <p:nvSpPr>
          <p:cNvPr id="152" name="CustomShape 4"/>
          <p:cNvSpPr/>
          <p:nvPr/>
        </p:nvSpPr>
        <p:spPr>
          <a:xfrm>
            <a:off x="4049900" y="362570"/>
            <a:ext cx="606779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000" b="1" strike="noStrike" spc="-1" dirty="0">
                <a:solidFill>
                  <a:srgbClr val="5A558D"/>
                </a:solidFill>
              </a:rPr>
              <a:t>Браузерное окружение</a:t>
            </a:r>
            <a:endParaRPr lang="ru-RU" sz="4000" b="1" strike="noStrike" spc="-1" dirty="0">
              <a:solidFill>
                <a:srgbClr val="5A558D"/>
              </a:solidFill>
              <a:latin typeface="Arial"/>
            </a:endParaRPr>
          </a:p>
        </p:txBody>
      </p:sp>
      <p:pic>
        <p:nvPicPr>
          <p:cNvPr id="3" name="Рисунок 2">
            <a:extLst>
              <a:ext uri="{FF2B5EF4-FFF2-40B4-BE49-F238E27FC236}">
                <a16:creationId xmlns:a16="http://schemas.microsoft.com/office/drawing/2014/main" id="{49F2688E-AAA3-4FDE-AC71-68CDA7296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1488" y="1862891"/>
            <a:ext cx="5443538" cy="45684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2"/>
          <p:cNvSpPr/>
          <p:nvPr/>
        </p:nvSpPr>
        <p:spPr>
          <a:xfrm>
            <a:off x="0" y="1993900"/>
            <a:ext cx="12192000" cy="4934690"/>
          </a:xfrm>
          <a:prstGeom prst="rect">
            <a:avLst/>
          </a:prstGeom>
          <a:solidFill>
            <a:srgbClr val="F2F0FF"/>
          </a:solidFill>
          <a:ln>
            <a:noFill/>
          </a:ln>
        </p:spPr>
        <p:style>
          <a:lnRef idx="0">
            <a:scrgbClr r="0" g="0" b="0"/>
          </a:lnRef>
          <a:fillRef idx="0">
            <a:scrgbClr r="0" g="0" b="0"/>
          </a:fillRef>
          <a:effectRef idx="0">
            <a:scrgbClr r="0" g="0" b="0"/>
          </a:effectRef>
          <a:fontRef idx="minor"/>
        </p:style>
      </p:sp>
      <p:pic>
        <p:nvPicPr>
          <p:cNvPr id="160" name="Google Shape;131;p5" descr="C:\Users\gelya\OneDrive\Рабочий стол\A_web_courses_Header_ill-01.png"/>
          <p:cNvPicPr/>
          <p:nvPr/>
        </p:nvPicPr>
        <p:blipFill>
          <a:blip r:embed="rId2"/>
          <a:stretch/>
        </p:blipFill>
        <p:spPr>
          <a:xfrm>
            <a:off x="9112250" y="130440"/>
            <a:ext cx="3029870" cy="2612760"/>
          </a:xfrm>
          <a:prstGeom prst="rect">
            <a:avLst/>
          </a:prstGeom>
          <a:ln>
            <a:noFill/>
          </a:ln>
        </p:spPr>
      </p:pic>
      <p:sp>
        <p:nvSpPr>
          <p:cNvPr id="9" name="TextBox 8">
            <a:extLst>
              <a:ext uri="{FF2B5EF4-FFF2-40B4-BE49-F238E27FC236}">
                <a16:creationId xmlns:a16="http://schemas.microsoft.com/office/drawing/2014/main" id="{809E0B3B-AD58-4F0A-AA69-4A5B72565028}"/>
              </a:ext>
            </a:extLst>
          </p:cNvPr>
          <p:cNvSpPr txBox="1"/>
          <p:nvPr/>
        </p:nvSpPr>
        <p:spPr>
          <a:xfrm>
            <a:off x="4212499" y="654289"/>
            <a:ext cx="2322583" cy="461665"/>
          </a:xfrm>
          <a:prstGeom prst="rect">
            <a:avLst/>
          </a:prstGeom>
          <a:noFill/>
        </p:spPr>
        <p:txBody>
          <a:bodyPr wrap="square">
            <a:spAutoFit/>
          </a:bodyPr>
          <a:lstStyle/>
          <a:p>
            <a:pPr algn="ctr">
              <a:lnSpc>
                <a:spcPct val="100000"/>
              </a:lnSpc>
              <a:tabLst>
                <a:tab pos="0" algn="l"/>
              </a:tabLst>
            </a:pPr>
            <a:r>
              <a:rPr lang="en-GB" sz="2400" b="1" strike="noStrike" spc="-1" dirty="0">
                <a:solidFill>
                  <a:srgbClr val="FF6D54"/>
                </a:solidFill>
                <a:latin typeface="Arial"/>
                <a:ea typeface="Rubik Light"/>
              </a:rPr>
              <a:t>WINDOWS</a:t>
            </a:r>
            <a:endParaRPr lang="ru-RU" sz="2400" b="1" strike="noStrike" spc="-1" dirty="0">
              <a:latin typeface="Arial"/>
            </a:endParaRPr>
          </a:p>
        </p:txBody>
      </p:sp>
      <p:sp>
        <p:nvSpPr>
          <p:cNvPr id="11" name="TextBox 10">
            <a:extLst>
              <a:ext uri="{FF2B5EF4-FFF2-40B4-BE49-F238E27FC236}">
                <a16:creationId xmlns:a16="http://schemas.microsoft.com/office/drawing/2014/main" id="{610DA9FD-AC16-4459-8362-D5359537FA33}"/>
              </a:ext>
            </a:extLst>
          </p:cNvPr>
          <p:cNvSpPr txBox="1"/>
          <p:nvPr/>
        </p:nvSpPr>
        <p:spPr>
          <a:xfrm>
            <a:off x="450850" y="2096869"/>
            <a:ext cx="3340100" cy="646331"/>
          </a:xfrm>
          <a:prstGeom prst="rect">
            <a:avLst/>
          </a:prstGeom>
          <a:noFill/>
        </p:spPr>
        <p:txBody>
          <a:bodyPr wrap="square">
            <a:spAutoFit/>
          </a:bodyPr>
          <a:lstStyle/>
          <a:p>
            <a:pPr algn="ctr"/>
            <a:r>
              <a:rPr lang="en-US" b="1" i="0" u="sng" dirty="0">
                <a:solidFill>
                  <a:srgbClr val="666666"/>
                </a:solidFill>
                <a:effectLst/>
                <a:latin typeface="BlinkMacSystemFont"/>
                <a:hlinkClick r:id="rId3"/>
              </a:rPr>
              <a:t>DOM</a:t>
            </a:r>
          </a:p>
          <a:p>
            <a:pPr algn="ctr"/>
            <a:r>
              <a:rPr lang="en-US" b="1" i="0" u="sng" dirty="0">
                <a:solidFill>
                  <a:srgbClr val="666666"/>
                </a:solidFill>
                <a:effectLst/>
                <a:latin typeface="BlinkMacSystemFont"/>
                <a:hlinkClick r:id="rId3"/>
              </a:rPr>
              <a:t>(Document Object Model)</a:t>
            </a:r>
            <a:endParaRPr lang="en-US" b="1" i="0" dirty="0">
              <a:solidFill>
                <a:srgbClr val="333333"/>
              </a:solidFill>
              <a:effectLst/>
              <a:latin typeface="BlinkMacSystemFont"/>
            </a:endParaRPr>
          </a:p>
        </p:txBody>
      </p:sp>
      <p:sp>
        <p:nvSpPr>
          <p:cNvPr id="13" name="TextBox 12">
            <a:extLst>
              <a:ext uri="{FF2B5EF4-FFF2-40B4-BE49-F238E27FC236}">
                <a16:creationId xmlns:a16="http://schemas.microsoft.com/office/drawing/2014/main" id="{1D2575C6-6EE8-4F99-9A5F-56F0293CDE9C}"/>
              </a:ext>
            </a:extLst>
          </p:cNvPr>
          <p:cNvSpPr txBox="1"/>
          <p:nvPr/>
        </p:nvSpPr>
        <p:spPr>
          <a:xfrm>
            <a:off x="254000" y="2979414"/>
            <a:ext cx="3733800" cy="1631216"/>
          </a:xfrm>
          <a:prstGeom prst="rect">
            <a:avLst/>
          </a:prstGeom>
          <a:noFill/>
        </p:spPr>
        <p:txBody>
          <a:bodyPr wrap="square">
            <a:spAutoFit/>
          </a:bodyPr>
          <a:lstStyle/>
          <a:p>
            <a:r>
              <a:rPr lang="ru-RU" sz="1600" dirty="0">
                <a:solidFill>
                  <a:srgbClr val="333333"/>
                </a:solidFill>
                <a:latin typeface="BlinkMacSystemFont"/>
              </a:rPr>
              <a:t>О</a:t>
            </a:r>
            <a:r>
              <a:rPr lang="ru-RU" sz="1600" b="0" i="0" dirty="0">
                <a:solidFill>
                  <a:srgbClr val="333333"/>
                </a:solidFill>
                <a:effectLst/>
                <a:latin typeface="BlinkMacSystemFont"/>
              </a:rPr>
              <a:t>бъектная модель документа, которая представляет все содержимое страницы в виде объектов, которые можно менять.</a:t>
            </a:r>
            <a:endParaRPr lang="en-US" sz="1600" b="0" i="0" dirty="0">
              <a:solidFill>
                <a:srgbClr val="333333"/>
              </a:solidFill>
              <a:effectLst/>
              <a:latin typeface="BlinkMacSystemFont"/>
            </a:endParaRPr>
          </a:p>
          <a:p>
            <a:endParaRPr lang="en-US" sz="1600" dirty="0">
              <a:solidFill>
                <a:srgbClr val="333333"/>
              </a:solidFill>
              <a:latin typeface="BlinkMacSystemFont"/>
            </a:endParaRPr>
          </a:p>
          <a:p>
            <a:r>
              <a:rPr lang="en-US" sz="1600" dirty="0">
                <a:solidFill>
                  <a:srgbClr val="333333"/>
                </a:solidFill>
                <a:latin typeface="BlinkMacSystemFont"/>
              </a:rPr>
              <a:t>Document – </a:t>
            </a:r>
            <a:r>
              <a:rPr lang="ru-RU" sz="1600" dirty="0">
                <a:solidFill>
                  <a:srgbClr val="333333"/>
                </a:solidFill>
                <a:latin typeface="BlinkMacSystemFont"/>
              </a:rPr>
              <a:t>это точка входа</a:t>
            </a:r>
            <a:r>
              <a:rPr lang="en-US" sz="1600" dirty="0">
                <a:solidFill>
                  <a:srgbClr val="333333"/>
                </a:solidFill>
                <a:latin typeface="BlinkMacSystemFont"/>
              </a:rPr>
              <a:t> </a:t>
            </a:r>
            <a:r>
              <a:rPr lang="ru-RU" sz="1600" dirty="0">
                <a:solidFill>
                  <a:srgbClr val="333333"/>
                </a:solidFill>
                <a:latin typeface="BlinkMacSystemFont"/>
              </a:rPr>
              <a:t>в дом</a:t>
            </a:r>
            <a:endParaRPr lang="ru-RU" sz="1600" dirty="0"/>
          </a:p>
        </p:txBody>
      </p:sp>
      <p:sp>
        <p:nvSpPr>
          <p:cNvPr id="15" name="TextBox 14">
            <a:extLst>
              <a:ext uri="{FF2B5EF4-FFF2-40B4-BE49-F238E27FC236}">
                <a16:creationId xmlns:a16="http://schemas.microsoft.com/office/drawing/2014/main" id="{ECE2E17B-3A2A-4F3E-958B-27270C27A425}"/>
              </a:ext>
            </a:extLst>
          </p:cNvPr>
          <p:cNvSpPr txBox="1"/>
          <p:nvPr/>
        </p:nvSpPr>
        <p:spPr>
          <a:xfrm>
            <a:off x="5387422" y="2096868"/>
            <a:ext cx="2466109" cy="646331"/>
          </a:xfrm>
          <a:prstGeom prst="rect">
            <a:avLst/>
          </a:prstGeom>
          <a:noFill/>
        </p:spPr>
        <p:txBody>
          <a:bodyPr wrap="square">
            <a:spAutoFit/>
          </a:bodyPr>
          <a:lstStyle/>
          <a:p>
            <a:pPr algn="ctr"/>
            <a:r>
              <a:rPr lang="en-US" b="1" i="0" u="none" strike="noStrike" dirty="0">
                <a:solidFill>
                  <a:srgbClr val="333333"/>
                </a:solidFill>
                <a:effectLst/>
                <a:latin typeface="BlinkMacSystemFont"/>
                <a:hlinkClick r:id="rId4"/>
              </a:rPr>
              <a:t>BOM</a:t>
            </a:r>
          </a:p>
          <a:p>
            <a:pPr algn="ctr"/>
            <a:r>
              <a:rPr lang="en-US" b="1" i="0" u="none" strike="noStrike" dirty="0">
                <a:solidFill>
                  <a:srgbClr val="333333"/>
                </a:solidFill>
                <a:effectLst/>
                <a:latin typeface="BlinkMacSystemFont"/>
                <a:hlinkClick r:id="rId4"/>
              </a:rPr>
              <a:t>(Browser Object Model)</a:t>
            </a:r>
            <a:endParaRPr lang="en-US" b="1" i="0" dirty="0">
              <a:solidFill>
                <a:srgbClr val="333333"/>
              </a:solidFill>
              <a:effectLst/>
              <a:latin typeface="BlinkMacSystemFont"/>
            </a:endParaRPr>
          </a:p>
        </p:txBody>
      </p:sp>
      <p:sp>
        <p:nvSpPr>
          <p:cNvPr id="17" name="TextBox 16">
            <a:extLst>
              <a:ext uri="{FF2B5EF4-FFF2-40B4-BE49-F238E27FC236}">
                <a16:creationId xmlns:a16="http://schemas.microsoft.com/office/drawing/2014/main" id="{4508549E-B54C-4941-BF96-211BEC97194D}"/>
              </a:ext>
            </a:extLst>
          </p:cNvPr>
          <p:cNvSpPr txBox="1"/>
          <p:nvPr/>
        </p:nvSpPr>
        <p:spPr>
          <a:xfrm>
            <a:off x="9385878" y="2235367"/>
            <a:ext cx="1598601" cy="369332"/>
          </a:xfrm>
          <a:prstGeom prst="rect">
            <a:avLst/>
          </a:prstGeom>
          <a:noFill/>
        </p:spPr>
        <p:txBody>
          <a:bodyPr wrap="square">
            <a:spAutoFit/>
          </a:bodyPr>
          <a:lstStyle/>
          <a:p>
            <a:pPr algn="ctr"/>
            <a:r>
              <a:rPr lang="en-US" b="0" i="0" dirty="0">
                <a:solidFill>
                  <a:srgbClr val="000000"/>
                </a:solidFill>
                <a:effectLst/>
                <a:latin typeface="PTMono-Regular"/>
              </a:rPr>
              <a:t>JavaScript</a:t>
            </a:r>
            <a:endParaRPr lang="ru-RU" dirty="0"/>
          </a:p>
        </p:txBody>
      </p:sp>
      <p:sp>
        <p:nvSpPr>
          <p:cNvPr id="10" name="TextBox 9">
            <a:extLst>
              <a:ext uri="{FF2B5EF4-FFF2-40B4-BE49-F238E27FC236}">
                <a16:creationId xmlns:a16="http://schemas.microsoft.com/office/drawing/2014/main" id="{890B513C-4D21-4FD6-88C0-CEA321BB7AEF}"/>
              </a:ext>
            </a:extLst>
          </p:cNvPr>
          <p:cNvSpPr txBox="1"/>
          <p:nvPr/>
        </p:nvSpPr>
        <p:spPr>
          <a:xfrm>
            <a:off x="4806950" y="2979414"/>
            <a:ext cx="4654550" cy="1569660"/>
          </a:xfrm>
          <a:prstGeom prst="rect">
            <a:avLst/>
          </a:prstGeom>
          <a:noFill/>
        </p:spPr>
        <p:txBody>
          <a:bodyPr wrap="square">
            <a:spAutoFit/>
          </a:bodyPr>
          <a:lstStyle/>
          <a:p>
            <a:r>
              <a:rPr lang="ru-RU" sz="1600" b="0" i="0" dirty="0">
                <a:solidFill>
                  <a:srgbClr val="333333"/>
                </a:solidFill>
                <a:effectLst/>
                <a:latin typeface="BlinkMacSystemFont"/>
              </a:rPr>
              <a:t>Объектная модель браузера – это дополнительные объекты, предоставляемые браузером (окружением), чтобы работать со всем, кроме документа.</a:t>
            </a:r>
          </a:p>
          <a:p>
            <a:endParaRPr lang="ru-RU" sz="1600" dirty="0">
              <a:solidFill>
                <a:srgbClr val="333333"/>
              </a:solidFill>
              <a:latin typeface="BlinkMacSystemFont"/>
            </a:endParaRPr>
          </a:p>
          <a:p>
            <a:r>
              <a:rPr lang="en-US" sz="1600" dirty="0"/>
              <a:t>BOM </a:t>
            </a:r>
            <a:r>
              <a:rPr lang="ru-RU" sz="1600" dirty="0"/>
              <a:t>лежит сразу в </a:t>
            </a:r>
            <a:r>
              <a:rPr lang="en-US" sz="1600" dirty="0"/>
              <a:t>Window</a:t>
            </a:r>
            <a:endParaRPr lang="ru-RU"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2"/>
          <p:cNvSpPr/>
          <p:nvPr/>
        </p:nvSpPr>
        <p:spPr>
          <a:xfrm>
            <a:off x="2643336" y="283860"/>
            <a:ext cx="7149888"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ru-RU" sz="4000" b="1" spc="-1" dirty="0">
                <a:solidFill>
                  <a:srgbClr val="FC6E59"/>
                </a:solidFill>
                <a:ea typeface="Rubik"/>
              </a:rPr>
              <a:t>Способы </a:t>
            </a:r>
            <a:r>
              <a:rPr lang="ru-RU" sz="4000" b="1" strike="noStrike" spc="-1" dirty="0">
                <a:solidFill>
                  <a:srgbClr val="FC6E59"/>
                </a:solidFill>
                <a:ea typeface="Rubik"/>
              </a:rPr>
              <a:t>подключения</a:t>
            </a:r>
            <a:endParaRPr lang="ru-RU" sz="4000" b="1" strike="noStrike" spc="-1" dirty="0">
              <a:solidFill>
                <a:srgbClr val="FC6E59"/>
              </a:solidFill>
            </a:endParaRPr>
          </a:p>
        </p:txBody>
      </p:sp>
      <p:pic>
        <p:nvPicPr>
          <p:cNvPr id="178" name="Google Shape;160;p8"/>
          <p:cNvPicPr/>
          <p:nvPr/>
        </p:nvPicPr>
        <p:blipFill>
          <a:blip r:embed="rId3"/>
          <a:stretch/>
        </p:blipFill>
        <p:spPr>
          <a:xfrm>
            <a:off x="1591560" y="1470690"/>
            <a:ext cx="695160" cy="655200"/>
          </a:xfrm>
          <a:prstGeom prst="rect">
            <a:avLst/>
          </a:prstGeom>
          <a:ln>
            <a:noFill/>
          </a:ln>
        </p:spPr>
      </p:pic>
      <p:pic>
        <p:nvPicPr>
          <p:cNvPr id="179" name="Google Shape;161;p8"/>
          <p:cNvPicPr/>
          <p:nvPr/>
        </p:nvPicPr>
        <p:blipFill>
          <a:blip r:embed="rId4"/>
          <a:stretch/>
        </p:blipFill>
        <p:spPr>
          <a:xfrm>
            <a:off x="5775600" y="1510828"/>
            <a:ext cx="640800" cy="574920"/>
          </a:xfrm>
          <a:prstGeom prst="rect">
            <a:avLst/>
          </a:prstGeom>
          <a:ln>
            <a:noFill/>
          </a:ln>
        </p:spPr>
      </p:pic>
      <p:sp>
        <p:nvSpPr>
          <p:cNvPr id="182" name="CustomShape 5"/>
          <p:cNvSpPr/>
          <p:nvPr/>
        </p:nvSpPr>
        <p:spPr>
          <a:xfrm>
            <a:off x="655992" y="2370960"/>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kumimoji="0" lang="en-US" altLang="ru-RU" sz="2000" b="1" i="0" u="none" strike="noStrike" cap="none" normalizeH="0" baseline="0" dirty="0">
                <a:ln>
                  <a:noFill/>
                </a:ln>
                <a:solidFill>
                  <a:schemeClr val="accent1"/>
                </a:solidFill>
                <a:effectLst/>
                <a:latin typeface="Consolas" panose="020B0609020204030204" pitchFamily="49" charset="0"/>
              </a:rPr>
              <a:t>Inside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sp>
        <p:nvSpPr>
          <p:cNvPr id="184" name="CustomShape 7"/>
          <p:cNvSpPr/>
          <p:nvPr/>
        </p:nvSpPr>
        <p:spPr>
          <a:xfrm>
            <a:off x="4693440" y="2355239"/>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kumimoji="0" lang="en-US" altLang="ru-RU" sz="2000" b="1" i="0" u="none" strike="noStrike" cap="none" normalizeH="0" baseline="0" dirty="0">
                <a:ln>
                  <a:noFill/>
                </a:ln>
                <a:solidFill>
                  <a:schemeClr val="accent1"/>
                </a:solidFill>
                <a:effectLst/>
                <a:latin typeface="Consolas" panose="020B0609020204030204" pitchFamily="49" charset="0"/>
              </a:rPr>
              <a:t>Src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pic>
        <p:nvPicPr>
          <p:cNvPr id="185" name="Google Shape;167;p8"/>
          <p:cNvPicPr/>
          <p:nvPr/>
        </p:nvPicPr>
        <p:blipFill>
          <a:blip r:embed="rId5"/>
          <a:stretch/>
        </p:blipFill>
        <p:spPr>
          <a:xfrm>
            <a:off x="10149840" y="1510650"/>
            <a:ext cx="704880" cy="561240"/>
          </a:xfrm>
          <a:prstGeom prst="rect">
            <a:avLst/>
          </a:prstGeom>
          <a:ln>
            <a:noFill/>
          </a:ln>
        </p:spPr>
      </p:pic>
      <p:sp>
        <p:nvSpPr>
          <p:cNvPr id="186" name="CustomShape 8"/>
          <p:cNvSpPr/>
          <p:nvPr/>
        </p:nvSpPr>
        <p:spPr>
          <a:xfrm>
            <a:off x="8908975" y="2371952"/>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dirty="0">
                <a:solidFill>
                  <a:schemeClr val="accent1"/>
                </a:solidFill>
                <a:latin typeface="Arial"/>
                <a:ea typeface="Rubik Light"/>
              </a:rPr>
              <a:t>Lorem ipsum</a:t>
            </a:r>
            <a:endParaRPr lang="ru-RU" sz="2000" b="1" strike="noStrike" spc="-1" dirty="0">
              <a:solidFill>
                <a:schemeClr val="accent1"/>
              </a:solidFill>
              <a:latin typeface="Arial"/>
            </a:endParaRPr>
          </a:p>
        </p:txBody>
      </p:sp>
      <p:sp>
        <p:nvSpPr>
          <p:cNvPr id="187" name="CustomShape 9"/>
          <p:cNvSpPr/>
          <p:nvPr/>
        </p:nvSpPr>
        <p:spPr>
          <a:xfrm rot="10800000" flipH="1" flipV="1">
            <a:off x="2443680" y="1798289"/>
            <a:ext cx="2805120" cy="45719"/>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sp>
        <p:nvSpPr>
          <p:cNvPr id="188" name="CustomShape 10"/>
          <p:cNvSpPr/>
          <p:nvPr/>
        </p:nvSpPr>
        <p:spPr>
          <a:xfrm rot="10800000" flipH="1">
            <a:off x="6943200" y="1798288"/>
            <a:ext cx="3049680" cy="4572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sp>
        <p:nvSpPr>
          <p:cNvPr id="24" name="TextBox 23">
            <a:extLst>
              <a:ext uri="{FF2B5EF4-FFF2-40B4-BE49-F238E27FC236}">
                <a16:creationId xmlns:a16="http://schemas.microsoft.com/office/drawing/2014/main" id="{3966EE80-5CA6-48BA-BE7E-E2FB04A51BE4}"/>
              </a:ext>
            </a:extLst>
          </p:cNvPr>
          <p:cNvSpPr txBox="1"/>
          <p:nvPr/>
        </p:nvSpPr>
        <p:spPr>
          <a:xfrm>
            <a:off x="269082" y="4519926"/>
            <a:ext cx="4349196"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&lt;script&gt;</a:t>
            </a:r>
            <a:br>
              <a:rPr kumimoji="0" lang="ru-RU" altLang="ru-RU" sz="1400" b="1" i="0" u="none" strike="noStrike" cap="none" normalizeH="0" baseline="0" dirty="0">
                <a:ln>
                  <a:noFill/>
                </a:ln>
                <a:solidFill>
                  <a:srgbClr val="E8BF6A"/>
                </a:solidFill>
                <a:effectLst/>
                <a:latin typeface="Consolas" panose="020B0609020204030204" pitchFamily="49" charset="0"/>
              </a:rPr>
            </a:br>
            <a:r>
              <a:rPr kumimoji="0" lang="ru-RU" altLang="ru-RU" sz="1400" b="1" i="0" u="none" strike="noStrike" cap="none" normalizeH="0" baseline="0" dirty="0">
                <a:ln>
                  <a:noFill/>
                </a:ln>
                <a:solidFill>
                  <a:srgbClr val="E8BF6A"/>
                </a:solidFill>
                <a:effectLst/>
                <a:latin typeface="Consolas" panose="020B0609020204030204" pitchFamily="49" charset="0"/>
              </a:rPr>
              <a:t>    </a:t>
            </a:r>
            <a:r>
              <a:rPr kumimoji="0" lang="ru-RU" altLang="ru-RU" sz="1400" b="1" i="0" u="none" strike="noStrike" cap="none" normalizeH="0" baseline="0" dirty="0">
                <a:ln>
                  <a:noFill/>
                </a:ln>
                <a:solidFill>
                  <a:srgbClr val="FFC66D"/>
                </a:solidFill>
                <a:effectLst/>
                <a:latin typeface="Consolas" panose="020B0609020204030204" pitchFamily="49" charset="0"/>
              </a:rPr>
              <a:t>alert</a:t>
            </a:r>
            <a:r>
              <a:rPr kumimoji="0" lang="ru-RU" altLang="ru-RU" sz="1400" b="1"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6A8759"/>
                </a:solidFill>
                <a:effectLst/>
                <a:latin typeface="Consolas" panose="020B0609020204030204" pitchFamily="49" charset="0"/>
              </a:rPr>
              <a:t>'Hello world! from </a:t>
            </a:r>
            <a:r>
              <a:rPr kumimoji="0" lang="ru-RU" altLang="ru-RU" sz="1400" b="1" i="0" u="none" strike="noStrike" cap="none" normalizeH="0" baseline="0" dirty="0" err="1">
                <a:ln>
                  <a:noFill/>
                </a:ln>
                <a:solidFill>
                  <a:srgbClr val="6A8759"/>
                </a:solidFill>
                <a:effectLst/>
                <a:latin typeface="Consolas" panose="020B0609020204030204" pitchFamily="49" charset="0"/>
              </a:rPr>
              <a:t>teg</a:t>
            </a:r>
            <a:r>
              <a:rPr kumimoji="0" lang="ru-RU" altLang="ru-RU" sz="1400" b="1" i="0" u="none" strike="noStrike" cap="none" normalizeH="0" baseline="0" dirty="0">
                <a:ln>
                  <a:noFill/>
                </a:ln>
                <a:solidFill>
                  <a:srgbClr val="6A8759"/>
                </a:solidFill>
                <a:effectLst/>
                <a:latin typeface="Consolas" panose="020B0609020204030204" pitchFamily="49" charset="0"/>
              </a:rPr>
              <a:t> script'</a:t>
            </a:r>
            <a:r>
              <a:rPr kumimoji="0" lang="ru-RU" altLang="ru-RU" sz="1400" b="1" i="0" u="none" strike="noStrike" cap="none" normalizeH="0" baseline="0" dirty="0">
                <a:ln>
                  <a:noFill/>
                </a:ln>
                <a:solidFill>
                  <a:srgbClr val="A9B7C6"/>
                </a:solidFill>
                <a:effectLst/>
                <a:latin typeface="Consolas" panose="020B0609020204030204" pitchFamily="49" charset="0"/>
              </a:rPr>
              <a:t>)</a:t>
            </a:r>
            <a:br>
              <a:rPr kumimoji="0" lang="ru-RU" altLang="ru-RU" sz="1400" b="1" i="0" u="none" strike="noStrike" cap="none" normalizeH="0" baseline="0" dirty="0">
                <a:ln>
                  <a:noFill/>
                </a:ln>
                <a:solidFill>
                  <a:srgbClr val="A9B7C6"/>
                </a:solidFill>
                <a:effectLst/>
                <a:latin typeface="Consolas" panose="020B0609020204030204" pitchFamily="49" charset="0"/>
              </a:rPr>
            </a:br>
            <a:r>
              <a:rPr kumimoji="0" lang="ru-RU" altLang="ru-RU" sz="1400" b="1" i="0" u="none" strike="noStrike" cap="none" normalizeH="0" baseline="0" dirty="0">
                <a:ln>
                  <a:noFill/>
                </a:ln>
                <a:solidFill>
                  <a:srgbClr val="E8BF6A"/>
                </a:solidFill>
                <a:effectLst/>
                <a:latin typeface="Consolas" panose="020B0609020204030204" pitchFamily="49" charset="0"/>
              </a:rPr>
              <a:t>&lt;/script&gt;</a:t>
            </a:r>
            <a:endParaRPr kumimoji="0" lang="ru-RU" altLang="ru-RU" sz="3200" b="1"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B66FFBDB-0E1C-44A8-B9C8-31E76F95B0C3}"/>
              </a:ext>
            </a:extLst>
          </p:cNvPr>
          <p:cNvSpPr txBox="1"/>
          <p:nvPr/>
        </p:nvSpPr>
        <p:spPr>
          <a:xfrm>
            <a:off x="4511748" y="3290438"/>
            <a:ext cx="3168504"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&lt;script </a:t>
            </a:r>
            <a:r>
              <a:rPr kumimoji="0" lang="ru-RU" altLang="ru-RU" sz="1400" b="1" i="0" u="none" strike="noStrike" cap="none" normalizeH="0" baseline="0" dirty="0">
                <a:ln>
                  <a:noFill/>
                </a:ln>
                <a:solidFill>
                  <a:srgbClr val="BABABA"/>
                </a:solidFill>
                <a:effectLst/>
                <a:latin typeface="Consolas" panose="020B0609020204030204" pitchFamily="49" charset="0"/>
              </a:rPr>
              <a:t>src</a:t>
            </a:r>
            <a:r>
              <a:rPr kumimoji="0" lang="ru-RU" altLang="ru-RU" sz="1400" b="1" i="0" u="none" strike="noStrike" cap="none" normalizeH="0" baseline="0" dirty="0">
                <a:ln>
                  <a:noFill/>
                </a:ln>
                <a:solidFill>
                  <a:srgbClr val="A5C261"/>
                </a:solidFill>
                <a:effectLst/>
                <a:latin typeface="Consolas" panose="020B0609020204030204" pitchFamily="49" charset="0"/>
              </a:rPr>
              <a:t>="app.js"</a:t>
            </a:r>
            <a:r>
              <a:rPr kumimoji="0" lang="ru-RU" altLang="ru-RU" sz="1400" b="1" i="0" u="none" strike="noStrike" cap="none" normalizeH="0" baseline="0" dirty="0">
                <a:ln>
                  <a:noFill/>
                </a:ln>
                <a:solidFill>
                  <a:srgbClr val="E8BF6A"/>
                </a:solidFill>
                <a:effectLst/>
                <a:latin typeface="Consolas" panose="020B0609020204030204" pitchFamily="49" charset="0"/>
              </a:rPr>
              <a:t>&gt;&lt;/script&gt;</a:t>
            </a:r>
            <a:endParaRPr kumimoji="0" lang="ru-RU" altLang="ru-RU" sz="3200" b="1" i="0" u="none" strike="noStrike" cap="none" normalizeH="0" baseline="0" dirty="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71B82581-5D95-4B82-B77F-F715C3B834ED}"/>
              </a:ext>
            </a:extLst>
          </p:cNvPr>
          <p:cNvSpPr txBox="1"/>
          <p:nvPr/>
        </p:nvSpPr>
        <p:spPr>
          <a:xfrm>
            <a:off x="7498560" y="4519926"/>
            <a:ext cx="4572000" cy="13849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&lt;button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 </a:t>
            </a:r>
            <a:r>
              <a:rPr kumimoji="0" lang="ru-RU" altLang="ru-RU" sz="1400" b="1" i="0" u="none" strike="noStrike" cap="none" normalizeH="0" baseline="0" dirty="0">
                <a:ln>
                  <a:noFill/>
                </a:ln>
                <a:solidFill>
                  <a:srgbClr val="BABABA"/>
                </a:solidFill>
                <a:effectLst/>
                <a:latin typeface="Consolas" panose="020B0609020204030204" pitchFamily="49" charset="0"/>
              </a:rPr>
              <a:t>type</a:t>
            </a:r>
            <a:r>
              <a:rPr kumimoji="0" lang="ru-RU" altLang="ru-RU" sz="1400" b="1" i="0" u="none" strike="noStrike" cap="none" normalizeH="0" baseline="0" dirty="0">
                <a:ln>
                  <a:noFill/>
                </a:ln>
                <a:solidFill>
                  <a:srgbClr val="A5C261"/>
                </a:solidFill>
                <a:effectLst/>
                <a:latin typeface="Consolas" panose="020B0609020204030204" pitchFamily="49" charset="0"/>
              </a:rPr>
              <a:t>="submit"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A5C261"/>
                </a:solidFill>
                <a:effectLst/>
                <a:latin typeface="Consolas" panose="020B0609020204030204" pitchFamily="49" charset="0"/>
              </a:rPr>
              <a:t> </a:t>
            </a:r>
            <a:r>
              <a:rPr kumimoji="0" lang="ru-RU" altLang="ru-RU" sz="1400" b="1" i="0" u="none" strike="noStrike" cap="none" normalizeH="0" baseline="0" dirty="0">
                <a:ln>
                  <a:noFill/>
                </a:ln>
                <a:solidFill>
                  <a:srgbClr val="BABABA"/>
                </a:solidFill>
                <a:effectLst/>
                <a:latin typeface="Consolas" panose="020B0609020204030204" pitchFamily="49" charset="0"/>
              </a:rPr>
              <a:t>onclick</a:t>
            </a:r>
            <a:r>
              <a:rPr kumimoji="0" lang="ru-RU" altLang="ru-RU" sz="1400" b="1" i="0" u="none" strike="noStrike" cap="none" normalizeH="0" baseline="0" dirty="0">
                <a:ln>
                  <a:noFill/>
                </a:ln>
                <a:solidFill>
                  <a:srgbClr val="A5C261"/>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alert</a:t>
            </a:r>
            <a:r>
              <a:rPr kumimoji="0" lang="ru-RU" altLang="ru-RU" sz="1400" b="1" i="0" u="none" strike="noStrike" cap="none" normalizeH="0" baseline="0" dirty="0">
                <a:ln>
                  <a:noFill/>
                </a:ln>
                <a:solidFill>
                  <a:srgbClr val="A9B7C6"/>
                </a:solidFill>
                <a:effectLst/>
                <a:latin typeface="Consolas" panose="020B0609020204030204" pitchFamily="49" charset="0"/>
              </a:rPr>
              <a:t>(</a:t>
            </a:r>
            <a:r>
              <a:rPr kumimoji="0" lang="en-US" altLang="ru-RU" sz="1400" b="1" i="0" u="none" strike="noStrike" cap="none" normalizeH="0" baseline="0" dirty="0">
                <a:ln>
                  <a:noFill/>
                </a:ln>
                <a:solidFill>
                  <a:srgbClr val="6A8759"/>
                </a:solidFill>
                <a:effectLst/>
                <a:latin typeface="Consolas" panose="020B0609020204030204" pitchFamily="49" charset="0"/>
              </a:rPr>
              <a:t>'</a:t>
            </a:r>
            <a:r>
              <a:rPr kumimoji="0" lang="ru-RU" altLang="ru-RU" sz="1400" b="1" i="0" u="none" strike="noStrike" cap="none" normalizeH="0" baseline="0" dirty="0">
                <a:ln>
                  <a:noFill/>
                </a:ln>
                <a:solidFill>
                  <a:srgbClr val="6A8759"/>
                </a:solidFill>
                <a:effectLst/>
                <a:latin typeface="Consolas" panose="020B0609020204030204" pitchFamily="49" charset="0"/>
              </a:rPr>
              <a:t>Hello world! from button</a:t>
            </a:r>
            <a:r>
              <a:rPr kumimoji="0" lang="en-US" altLang="ru-RU" sz="1400" b="1" i="0" u="none" strike="noStrike" cap="none" normalizeH="0" baseline="0" dirty="0">
                <a:ln>
                  <a:noFill/>
                </a:ln>
                <a:solidFill>
                  <a:srgbClr val="6A8759"/>
                </a:solidFill>
                <a:effectLst/>
                <a:latin typeface="Consolas" panose="020B0609020204030204" pitchFamily="49" charset="0"/>
              </a:rPr>
              <a:t>'</a:t>
            </a:r>
            <a:r>
              <a:rPr kumimoji="0" lang="ru-RU" altLang="ru-RU" sz="1400" b="1"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A5C26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1" i="0" u="none" strike="noStrike" cap="none" normalizeH="0" baseline="0" dirty="0">
                <a:ln>
                  <a:noFill/>
                </a:ln>
                <a:solidFill>
                  <a:srgbClr val="A9B7C6"/>
                </a:solidFill>
                <a:effectLst/>
                <a:latin typeface="Consolas" panose="020B0609020204030204" pitchFamily="49" charset="0"/>
              </a:rPr>
              <a:t> </a:t>
            </a:r>
            <a:r>
              <a:rPr kumimoji="0" lang="ru-RU" altLang="ru-RU" sz="1400" b="1" i="0" u="none" strike="noStrike" cap="none" normalizeH="0" baseline="0" dirty="0">
                <a:ln>
                  <a:noFill/>
                </a:ln>
                <a:solidFill>
                  <a:srgbClr val="A9B7C6"/>
                </a:solidFill>
                <a:effectLst/>
                <a:latin typeface="Consolas" panose="020B0609020204030204" pitchFamily="49"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rgbClr val="E8BF6A"/>
                </a:solidFill>
                <a:effectLst/>
                <a:latin typeface="Consolas" panose="020B0609020204030204" pitchFamily="49" charset="0"/>
              </a:rPr>
              <a:t>&lt;/button&gt;</a:t>
            </a:r>
            <a:endParaRPr kumimoji="0" lang="ru-RU" altLang="ru-RU" sz="32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
        <p:cNvGrpSpPr/>
        <p:nvPr/>
      </p:nvGrpSpPr>
      <p:grpSpPr>
        <a:xfrm>
          <a:off x="0" y="0"/>
          <a:ext cx="0" cy="0"/>
          <a:chOff x="0" y="0"/>
          <a:chExt cx="0" cy="0"/>
        </a:xfrm>
      </p:grpSpPr>
      <p:pic>
        <p:nvPicPr>
          <p:cNvPr id="192" name="Google Shape;184;p10"/>
          <p:cNvPicPr/>
          <p:nvPr/>
        </p:nvPicPr>
        <p:blipFill>
          <a:blip r:embed="rId3"/>
          <a:stretch/>
        </p:blipFill>
        <p:spPr>
          <a:xfrm>
            <a:off x="2721960" y="2138760"/>
            <a:ext cx="6890760" cy="4718880"/>
          </a:xfrm>
          <a:prstGeom prst="rect">
            <a:avLst/>
          </a:prstGeom>
          <a:ln>
            <a:noFill/>
          </a:ln>
        </p:spPr>
      </p:pic>
      <p:sp>
        <p:nvSpPr>
          <p:cNvPr id="193" name="CustomShape 1"/>
          <p:cNvSpPr/>
          <p:nvPr/>
        </p:nvSpPr>
        <p:spPr>
          <a:xfrm>
            <a:off x="2721960" y="814320"/>
            <a:ext cx="689076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l"/>
            <a:r>
              <a:rPr lang="ru-RU" sz="4000" b="1" dirty="0">
                <a:solidFill>
                  <a:schemeClr val="bg1"/>
                </a:solidFill>
                <a:effectLst/>
                <a:latin typeface="BlinkMacSystemFont"/>
              </a:rPr>
              <a:t>Строгий режим — "</a:t>
            </a:r>
            <a:r>
              <a:rPr lang="en-US" sz="4000" b="1" dirty="0">
                <a:solidFill>
                  <a:schemeClr val="bg1"/>
                </a:solidFill>
                <a:effectLst/>
                <a:latin typeface="BlinkMacSystemFont"/>
              </a:rPr>
              <a:t>use strict"</a:t>
            </a:r>
          </a:p>
        </p:txBody>
      </p:sp>
      <p:pic>
        <p:nvPicPr>
          <p:cNvPr id="4" name="Google Shape;318;p25" descr="C:\Users\gelya\OneDrive\Рабочий стол\Link.png">
            <a:hlinkClick r:id="rId4"/>
            <a:extLst>
              <a:ext uri="{FF2B5EF4-FFF2-40B4-BE49-F238E27FC236}">
                <a16:creationId xmlns:a16="http://schemas.microsoft.com/office/drawing/2014/main" id="{F5CEDC90-56A0-4D07-A010-B7FC3F55E6A5}"/>
              </a:ext>
            </a:extLst>
          </p:cNvPr>
          <p:cNvPicPr/>
          <p:nvPr/>
        </p:nvPicPr>
        <p:blipFill>
          <a:blip r:embed="rId5"/>
          <a:stretch/>
        </p:blipFill>
        <p:spPr>
          <a:xfrm>
            <a:off x="9470040" y="945000"/>
            <a:ext cx="503640" cy="4514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Google Shape;328;p26"/>
          <p:cNvPicPr/>
          <p:nvPr/>
        </p:nvPicPr>
        <p:blipFill>
          <a:blip r:embed="rId2"/>
          <a:srcRect l="3908" t="17038" r="9075" b="25632"/>
          <a:stretch/>
        </p:blipFill>
        <p:spPr>
          <a:xfrm>
            <a:off x="0" y="0"/>
            <a:ext cx="12191760" cy="4601880"/>
          </a:xfrm>
          <a:prstGeom prst="rect">
            <a:avLst/>
          </a:prstGeom>
          <a:ln>
            <a:noFill/>
          </a:ln>
        </p:spPr>
      </p:pic>
      <p:sp>
        <p:nvSpPr>
          <p:cNvPr id="257" name="CustomShape 1"/>
          <p:cNvSpPr/>
          <p:nvPr/>
        </p:nvSpPr>
        <p:spPr>
          <a:xfrm>
            <a:off x="6939720" y="5393520"/>
            <a:ext cx="412560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5A558D"/>
                </a:solidFill>
                <a:latin typeface="Arial"/>
                <a:ea typeface="Rubik"/>
              </a:rPr>
              <a:t>beetroot.academy</a:t>
            </a:r>
            <a:endParaRPr lang="ru-RU" sz="3000" b="0" strike="noStrike" spc="-1">
              <a:latin typeface="Arial"/>
            </a:endParaRPr>
          </a:p>
        </p:txBody>
      </p:sp>
      <p:sp>
        <p:nvSpPr>
          <p:cNvPr id="258" name="CustomShape 2"/>
          <p:cNvSpPr/>
          <p:nvPr/>
        </p:nvSpPr>
        <p:spPr>
          <a:xfrm>
            <a:off x="1219320" y="4998960"/>
            <a:ext cx="487656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6000" b="1" strike="noStrike" spc="-1">
                <a:solidFill>
                  <a:srgbClr val="5A558D"/>
                </a:solidFill>
                <a:latin typeface="Arial"/>
                <a:ea typeface="Playfair Display"/>
              </a:rPr>
              <a:t>Дякую!</a:t>
            </a:r>
            <a:endParaRPr lang="ru-RU" sz="6000" b="0" strike="noStrike" spc="-1">
              <a:latin typeface="Arial"/>
            </a:endParaRPr>
          </a:p>
        </p:txBody>
      </p:sp>
      <p:pic>
        <p:nvPicPr>
          <p:cNvPr id="259" name="Google Shape;331;p26"/>
          <p:cNvPicPr/>
          <p:nvPr/>
        </p:nvPicPr>
        <p:blipFill>
          <a:blip r:embed="rId3"/>
          <a:stretch/>
        </p:blipFill>
        <p:spPr>
          <a:xfrm>
            <a:off x="7157160" y="5506920"/>
            <a:ext cx="326160" cy="3261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427</TotalTime>
  <Words>1090</Words>
  <Application>Microsoft Office PowerPoint</Application>
  <PresentationFormat>Широкоэкранный</PresentationFormat>
  <Paragraphs>147</Paragraphs>
  <Slides>26</Slides>
  <Notes>19</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3</vt:i4>
      </vt:variant>
      <vt:variant>
        <vt:lpstr>Заголовки слайдов</vt:lpstr>
      </vt:variant>
      <vt:variant>
        <vt:i4>26</vt:i4>
      </vt:variant>
    </vt:vector>
  </HeadingPairs>
  <TitlesOfParts>
    <vt:vector size="39" baseType="lpstr">
      <vt:lpstr>Arial</vt:lpstr>
      <vt:lpstr>BlinkMacSystemFont</vt:lpstr>
      <vt:lpstr>Calibri</vt:lpstr>
      <vt:lpstr>Consolas</vt:lpstr>
      <vt:lpstr>PTMono-Regular</vt:lpstr>
      <vt:lpstr>Roboto</vt:lpstr>
      <vt:lpstr>Symbol</vt:lpstr>
      <vt:lpstr>Times New Roman</vt:lpstr>
      <vt:lpstr>verdana</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dc:creator>
  <dc:description/>
  <cp:lastModifiedBy>User</cp:lastModifiedBy>
  <cp:revision>53</cp:revision>
  <dcterms:modified xsi:type="dcterms:W3CDTF">2021-11-01T16:49:23Z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false</vt:bool>
  </property>
  <property fmtid="{D5CDD505-2E9C-101B-9397-08002B2CF9AE}" pid="11" name="ShareDoc">
    <vt:bool>false</vt:bool>
  </property>
  <property fmtid="{D5CDD505-2E9C-101B-9397-08002B2CF9AE}" pid="12" name="Slides">
    <vt:i4>26</vt:i4>
  </property>
</Properties>
</file>